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F069-BCD7-464D-BB6E-FAFC2F2D21C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174-6484-4A31-BE5F-548C7B0F8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86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F069-BCD7-464D-BB6E-FAFC2F2D21C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174-6484-4A31-BE5F-548C7B0F8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9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F069-BCD7-464D-BB6E-FAFC2F2D21C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174-6484-4A31-BE5F-548C7B0F8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18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F069-BCD7-464D-BB6E-FAFC2F2D21C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174-6484-4A31-BE5F-548C7B0F8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5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F069-BCD7-464D-BB6E-FAFC2F2D21C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174-6484-4A31-BE5F-548C7B0F8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1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F069-BCD7-464D-BB6E-FAFC2F2D21C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174-6484-4A31-BE5F-548C7B0F8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2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F069-BCD7-464D-BB6E-FAFC2F2D21C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174-6484-4A31-BE5F-548C7B0F8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3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F069-BCD7-464D-BB6E-FAFC2F2D21C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174-6484-4A31-BE5F-548C7B0F8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2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F069-BCD7-464D-BB6E-FAFC2F2D21C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174-6484-4A31-BE5F-548C7B0F8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9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F069-BCD7-464D-BB6E-FAFC2F2D21C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174-6484-4A31-BE5F-548C7B0F8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9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F069-BCD7-464D-BB6E-FAFC2F2D21C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174-6484-4A31-BE5F-548C7B0F8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1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2F069-BCD7-464D-BB6E-FAFC2F2D21C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29174-6484-4A31-BE5F-548C7B0F8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0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" Target="slide2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slide" Target="slide3.xml"/><Relationship Id="rId4" Type="http://schemas.openxmlformats.org/officeDocument/2006/relationships/image" Target="../media/image2.jpg"/><Relationship Id="rId9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7900" y="1206500"/>
            <a:ext cx="68707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7900" y="683280"/>
            <a:ext cx="687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Здоровый образ жизни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079500" y="944890"/>
            <a:ext cx="3048000" cy="11303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1079500" y="2743200"/>
            <a:ext cx="3048000" cy="11303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1079500" y="4876800"/>
            <a:ext cx="3048000" cy="11303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Объект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66155"/>
              </p:ext>
            </p:extLst>
          </p:nvPr>
        </p:nvGraphicFramePr>
        <p:xfrm>
          <a:off x="4970780" y="1483360"/>
          <a:ext cx="4762500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Презентация" r:id="rId8" imgW="4762440" imgH="3571920" progId="PowerPoint.Show.12">
                  <p:embed/>
                </p:oleObj>
              </mc:Choice>
              <mc:Fallback>
                <p:oleObj name="Презентация" r:id="rId8" imgW="47624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70780" y="1483360"/>
                        <a:ext cx="4762500" cy="357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79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7900" y="1206500"/>
            <a:ext cx="68707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F81BD"/>
                  </a:outerShdw>
                </a:effectLst>
              </a:rPr>
              <a:t>ЗДОРОВЫЙ МИР – ПУТЬ К ДОЛГОЙ ЖИЗНИ!</a:t>
            </a:r>
            <a:endParaRPr lang="ru-RU" sz="7200" b="1" dirty="0">
              <a:ln w="12700">
                <a:solidFill>
                  <a:srgbClr val="4F81BD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rgbClr val="4F81BD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7900" y="683280"/>
            <a:ext cx="687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Здоровый образ жизни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079500" y="944890"/>
            <a:ext cx="3048000" cy="1130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079500" y="2743200"/>
            <a:ext cx="3048000" cy="113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1079500" y="4876800"/>
            <a:ext cx="3048000" cy="113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37" descr="фото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1930" y="2777067"/>
            <a:ext cx="2143140" cy="1066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</p:pic>
      <p:pic>
        <p:nvPicPr>
          <p:cNvPr id="8" name="Picture 39" descr="фото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1930" y="4876800"/>
            <a:ext cx="2089150" cy="113030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828192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7900" y="1206500"/>
            <a:ext cx="68707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7900" y="683280"/>
            <a:ext cx="687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Здоровый образ жизни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079500" y="944890"/>
            <a:ext cx="3048000" cy="1130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079500" y="2743200"/>
            <a:ext cx="3048000" cy="113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Если хочешь быть здоров – закаляйся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1079500" y="4876800"/>
            <a:ext cx="3048000" cy="113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Как проснулся, так вставай,</a:t>
            </a:r>
          </a:p>
          <a:p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Лени волю не давай,</a:t>
            </a:r>
          </a:p>
          <a:p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И зарядку  выполняй.</a:t>
            </a:r>
            <a:endParaRPr lang="ru-RU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5" descr="IMG_0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2801" y="1510040"/>
            <a:ext cx="2214578" cy="3448049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</p:spPr>
      </p:pic>
      <p:pic>
        <p:nvPicPr>
          <p:cNvPr id="8" name="Picture 52" descr="фото1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87779" y="1522400"/>
            <a:ext cx="2014539" cy="1785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48" descr="фото1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71770" y="3846218"/>
            <a:ext cx="1944687" cy="1785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45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46</Words>
  <Application>Microsoft Office PowerPoint</Application>
  <PresentationFormat>Широкоэкранный</PresentationFormat>
  <Paragraphs>15</Paragraphs>
  <Slides>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Тема Office</vt:lpstr>
      <vt:lpstr>Презентация Microsoft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2020-09-09T14:56:26Z</dcterms:created>
  <dcterms:modified xsi:type="dcterms:W3CDTF">2020-09-09T15:25:55Z</dcterms:modified>
</cp:coreProperties>
</file>