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Животный  мир </a:t>
            </a:r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ахалина</a:t>
            </a:r>
            <a:endParaRPr lang="ru-RU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3600" y="5981700"/>
            <a:ext cx="36004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Романова Дарья 8г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 составу 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животного мира </a:t>
            </a:r>
            <a:r>
              <a:rPr lang="ru-RU" sz="3600" dirty="0" smtClean="0"/>
              <a:t>С</a:t>
            </a:r>
            <a:r>
              <a:rPr lang="ru-RU" sz="3600" dirty="0" smtClean="0"/>
              <a:t>ахалин</a:t>
            </a:r>
            <a:r>
              <a:rPr lang="ru-RU" sz="3600" dirty="0" smtClean="0"/>
              <a:t> относиться к Европейско-Сибирской подобласти Палеоарктической области. Однако в связи с островным положением животный мир Сахалина несколько обеднен видами, обитающими на материке, но обогащен видами животных морских побережий. Животный мир включает в себя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355 видов птиц</a:t>
            </a:r>
            <a:r>
              <a:rPr lang="ru-RU" sz="3600" dirty="0" smtClean="0"/>
              <a:t>, </a:t>
            </a:r>
            <a:r>
              <a:rPr lang="ru-RU" sz="3600" dirty="0" smtClean="0">
                <a:solidFill>
                  <a:srgbClr val="FFC000"/>
                </a:solidFill>
              </a:rPr>
              <a:t>88 видов млекопитающих</a:t>
            </a:r>
            <a:r>
              <a:rPr lang="ru-RU" sz="3600" dirty="0" smtClean="0"/>
              <a:t>,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7 –пресмыкающихся</a:t>
            </a:r>
            <a:r>
              <a:rPr lang="ru-RU" sz="3600" dirty="0" smtClean="0"/>
              <a:t> и </a:t>
            </a:r>
            <a:r>
              <a:rPr lang="ru-RU" sz="3600" dirty="0" smtClean="0">
                <a:solidFill>
                  <a:srgbClr val="00B0F0"/>
                </a:solidFill>
              </a:rPr>
              <a:t>5 – земноводных</a:t>
            </a:r>
            <a:r>
              <a:rPr lang="ru-RU" sz="3600" dirty="0" smtClean="0"/>
              <a:t>.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669360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Из-за холодного климата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Сахалин</a:t>
            </a:r>
            <a:r>
              <a:rPr lang="ru-RU" sz="4000" dirty="0" smtClean="0"/>
              <a:t> 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обеднен земноводными и пресмыкающимися</a:t>
            </a:r>
            <a:r>
              <a:rPr lang="ru-RU" sz="4000" dirty="0" smtClean="0"/>
              <a:t>, кол-во которых снижается к северу. На </a:t>
            </a:r>
            <a:r>
              <a:rPr lang="ru-RU" sz="4000" b="1" dirty="0" smtClean="0"/>
              <a:t>Сахалине</a:t>
            </a:r>
            <a:r>
              <a:rPr lang="ru-RU" sz="4000" dirty="0" smtClean="0"/>
              <a:t> повсеместно встречается сибирский </a:t>
            </a:r>
            <a:r>
              <a:rPr lang="ru-RU" sz="4000" dirty="0" smtClean="0"/>
              <a:t>углозуб , </a:t>
            </a:r>
            <a:r>
              <a:rPr lang="ru-RU" sz="4000" dirty="0" smtClean="0"/>
              <a:t> </a:t>
            </a:r>
            <a:r>
              <a:rPr lang="ru-RU" sz="4000" b="1" dirty="0" smtClean="0"/>
              <a:t>живородящая ящерица</a:t>
            </a:r>
            <a:r>
              <a:rPr lang="ru-RU" sz="4000" dirty="0" smtClean="0"/>
              <a:t>, а обыкновенная гадюка отсутствует на крайнем севере </a:t>
            </a:r>
            <a:r>
              <a:rPr lang="ru-RU" sz="4000" b="1" dirty="0" smtClean="0"/>
              <a:t>Сахалина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Кем представлены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Млекопитающие</a:t>
            </a:r>
            <a:r>
              <a:rPr lang="ru-RU" sz="3200" dirty="0" smtClean="0"/>
              <a:t> </a:t>
            </a:r>
            <a:r>
              <a:rPr lang="ru-RU" sz="3200" b="1" dirty="0" smtClean="0"/>
              <a:t>Сахалина </a:t>
            </a:r>
            <a:r>
              <a:rPr lang="ru-RU" sz="3200" u="sng" dirty="0" smtClean="0"/>
              <a:t>представлены </a:t>
            </a:r>
            <a:r>
              <a:rPr lang="ru-RU" sz="3200" u="sng" dirty="0" smtClean="0"/>
              <a:t>таежными видами</a:t>
            </a:r>
            <a:r>
              <a:rPr lang="ru-RU" sz="3200" dirty="0" smtClean="0"/>
              <a:t>: соболь, выдра, медведь, росомаха, белка, летяга, заяц-беляк, рысь, бурундук, лисица красная и сиводушка. Все эти виды животных свойственны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сибирской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тайге.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2900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Сахалине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нет </a:t>
            </a:r>
            <a:r>
              <a:rPr lang="ru-RU" sz="3200" dirty="0" smtClean="0"/>
              <a:t>лося</a:t>
            </a:r>
            <a:r>
              <a:rPr lang="ru-RU" sz="3200" dirty="0" smtClean="0"/>
              <a:t>, марала, косули и барсука, но эти звери вполне могут быть акклиматизированы у нас, так как они являются типичными представителями фауны сибирской тайги и отсутствуют на Сахалине в силу географической изоляции острова.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Сивуч.</a:t>
            </a:r>
            <a:endParaRPr lang="ru-RU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29523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/>
              <a:t>	</a:t>
            </a:r>
            <a:r>
              <a:rPr lang="ru-RU" sz="2600" dirty="0" smtClean="0"/>
              <a:t>Довольно </a:t>
            </a:r>
            <a:r>
              <a:rPr lang="ru-RU" sz="2600" dirty="0" smtClean="0"/>
              <a:t>многочислен по всей Курильской гряде. Ценен тем, что мясо его обладает высокими вкусовыми качествами и мало чем отличается от </a:t>
            </a:r>
            <a:r>
              <a:rPr lang="ru-RU" sz="2600" dirty="0" smtClean="0"/>
              <a:t>говяжьего . Питаются звери </a:t>
            </a:r>
            <a:r>
              <a:rPr lang="ru-RU" sz="2600" dirty="0" smtClean="0"/>
              <a:t>моллюсками, кишечнополостными и ракообразными. Держатся на прибрежных рифах и скалах. </a:t>
            </a:r>
            <a:r>
              <a:rPr lang="ru-RU" sz="2800" dirty="0" smtClean="0"/>
              <a:t>Крупные самцы-сивучи достигают 1,5 тонны живого веса.</a:t>
            </a:r>
            <a:endParaRPr lang="ru-RU" sz="2600" dirty="0"/>
          </a:p>
        </p:txBody>
      </p:sp>
      <p:pic>
        <p:nvPicPr>
          <p:cNvPr id="1026" name="Picture 2" descr="C:\Users\Home\Pictures\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05064"/>
            <a:ext cx="457200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Птицы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Фауна птиц в пределах области </a:t>
            </a:r>
            <a:r>
              <a:rPr lang="ru-RU" dirty="0" smtClean="0"/>
              <a:t>разнообразна.</a:t>
            </a:r>
            <a:r>
              <a:rPr lang="ru-RU" dirty="0" smtClean="0"/>
              <a:t>  </a:t>
            </a:r>
            <a:r>
              <a:rPr lang="ru-RU" dirty="0" smtClean="0"/>
              <a:t>Это </a:t>
            </a:r>
            <a:r>
              <a:rPr lang="ru-RU" dirty="0" smtClean="0"/>
              <a:t>объясняется тем, что острова имеют большую протяженность </a:t>
            </a:r>
            <a:r>
              <a:rPr lang="ru-RU" dirty="0" smtClean="0"/>
              <a:t>, </a:t>
            </a:r>
            <a:r>
              <a:rPr lang="ru-RU" dirty="0" smtClean="0"/>
              <a:t>разнообразие мест обитания, связанное с гористым рельефом, морскими побережьями, озерами и реками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В</a:t>
            </a:r>
            <a:r>
              <a:rPr lang="ru-RU" dirty="0" smtClean="0"/>
              <a:t>стречается </a:t>
            </a:r>
            <a:r>
              <a:rPr lang="ru-RU" dirty="0" smtClean="0"/>
              <a:t>не менее 100 видов охотничьих и до 30 видов промысловых птиц. Из промысловых, в первую очередь, следует отметить тех, образ жизни которых связан с морем. Они образуют на островах громадные скопления, так называемые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«птичьи базары»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smtClean="0"/>
              <a:t>Самый грандиозный птичий базар в области находится на острове </a:t>
            </a:r>
            <a:r>
              <a:rPr lang="ru-RU" dirty="0" smtClean="0"/>
              <a:t>Тюлений.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Фауна птиц на Сахалине очень разнообразна: ЛЕБЕДИ, ГУСИ, УТКИ, КАЙРЫ, ТУПИКИ,ОЛЯПКА,ВОРОН,ЧАЙКА,ТЕТЕРЕВ, РЯБЧИК… Хищные птицы: ЯСТРЕБ, ФИЛИН, РЫБНЫЙ ФИЛИН (редкая птица, питается только рыбой). "/>
          <p:cNvPicPr>
            <a:picLocks noChangeAspect="1" noChangeArrowheads="1"/>
          </p:cNvPicPr>
          <p:nvPr/>
        </p:nvPicPr>
        <p:blipFill>
          <a:blip r:embed="rId2" cstate="print"/>
          <a:srcRect t="20475"/>
          <a:stretch>
            <a:fillRect/>
          </a:stretch>
        </p:blipFill>
        <p:spPr bwMode="auto">
          <a:xfrm>
            <a:off x="1115616" y="2348880"/>
            <a:ext cx="6696744" cy="41903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54868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ЛЕБЕДИ</a:t>
            </a:r>
            <a:r>
              <a:rPr lang="ru-RU" sz="2400" dirty="0" smtClean="0"/>
              <a:t>, ГУСИ, УТКИ, КАЙРЫ, ТУПИКИ, ОЛЯПКА, ВОРОН, ЧАЙКА, ТЕТЕРЕВ, РЯБЧИКИ, ЯСТРЕБ, ФИЛИН, РЫБНЫЙ ФИЛИН (редкая птица, питается только рыбой).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2708920"/>
            <a:ext cx="4320480" cy="21602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 Хорошего вам дня !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Животный  мир Сахалина</vt:lpstr>
      <vt:lpstr>Слайд 2</vt:lpstr>
      <vt:lpstr>Из-за холодного климата Сахалин обеднен земноводными и пресмыкающимися, кол-во которых снижается к северу. На Сахалине повсеместно встречается сибирский углозуб ,  живородящая ящерица, а обыкновенная гадюка отсутствует на крайнем севере Сахалина.</vt:lpstr>
      <vt:lpstr>Кем представлены ?</vt:lpstr>
      <vt:lpstr>Сивуч.</vt:lpstr>
      <vt:lpstr>Птицы</vt:lpstr>
      <vt:lpstr>Слайд 7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27</cp:revision>
  <dcterms:created xsi:type="dcterms:W3CDTF">2021-01-23T17:18:48Z</dcterms:created>
  <dcterms:modified xsi:type="dcterms:W3CDTF">2021-01-24T00:14:43Z</dcterms:modified>
</cp:coreProperties>
</file>