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8" r:id="rId9"/>
    <p:sldId id="279" r:id="rId10"/>
    <p:sldId id="271" r:id="rId11"/>
    <p:sldId id="277" r:id="rId12"/>
    <p:sldId id="272" r:id="rId13"/>
    <p:sldId id="264" r:id="rId14"/>
    <p:sldId id="273" r:id="rId15"/>
    <p:sldId id="281" r:id="rId16"/>
    <p:sldId id="280" r:id="rId17"/>
    <p:sldId id="266" r:id="rId18"/>
    <p:sldId id="269" r:id="rId19"/>
    <p:sldId id="270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ABD6C0-FADF-4ADC-8183-D59B38AC85B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75589E-C475-44A5-A411-8EC6086872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http://ru.convdocs.org/pars_docs/refs/107/106265/106265_html_m2a2d19de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hyperlink" Target="http://razvitiedetei.info/wp-content/uploads/2014/11/rebusi-dly-detei-7-8-9-let-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zvitiedetei.info/wp-content/uploads/2014/11/rebusi-dly-detei-7-8-9-let-6.jpg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://razvitiedetei.info/wp-content/uploads/2014/11/rebusi-dly-detei-7-8-9-let-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62151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000372"/>
            <a:ext cx="7406640" cy="1643074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РАЗВИТИЕ ЛОГИЧЕСКОГО МЫШЛЕНИЯ У ДЕТЕЙ СТАРШЕГО ДОШКОЛЬНОГО ВОЗРАСТА ЧЕРЕЗ ДИДАКТИЧЕСКИЕ ИГРЫ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www.bilgilersitesi.com/wp-content/uploads/2013/04/cocugunuzun_hayal_kurmasina_destek_olun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2571768" cy="2203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http://psiholog1.com/wp-content/uploads/2013/02/razvitie_pamyati_doshkolni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00042"/>
            <a:ext cx="2390775" cy="2038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71604" y="5572140"/>
            <a:ext cx="58579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 Кочергина Ольга Николаевна</a:t>
            </a:r>
          </a:p>
          <a:p>
            <a:pPr algn="r"/>
            <a:r>
              <a:rPr lang="ru-RU" dirty="0" smtClean="0"/>
              <a:t> учитель-дефектолог  высшей категории МДОУ </a:t>
            </a:r>
            <a:r>
              <a:rPr lang="ru-RU" dirty="0" err="1" smtClean="0"/>
              <a:t>д</a:t>
            </a:r>
            <a:r>
              <a:rPr lang="ru-RU" dirty="0" smtClean="0"/>
              <a:t>/с №88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498080" cy="64556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Упражнения на развитие анализа и синтеза, обобщения, классификации: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Посчитай количество треугольников: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XandrCage\Desktop\DSC01649.JPG"/>
          <p:cNvPicPr/>
          <p:nvPr/>
        </p:nvPicPr>
        <p:blipFill>
          <a:blip r:embed="rId2" cstate="print"/>
          <a:srcRect l="13719" t="6075" r="9609" b="17734"/>
          <a:stretch>
            <a:fillRect/>
          </a:stretch>
        </p:blipFill>
        <p:spPr bwMode="auto">
          <a:xfrm>
            <a:off x="6072198" y="1285860"/>
            <a:ext cx="2122705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XandrCage\Desktop\DSC016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3714776" cy="23574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2"/>
            <a:ext cx="3063999" cy="209130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03648" y="4914202"/>
            <a:ext cx="36724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Рассмотреть рисунки, определить, что на них изображено, какие геометрические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фигуры для этого потребовались, найти все треугольники.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60648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Игры под общим названием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«Четвёртый лишний»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выделить лишний предмет или фигуру надо определить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различные свойства предметов, найти основной, существенный признак и уже на его основе объединять предметы вместе и проводить классификацию.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9941" t="55947" r="7964" b="7281"/>
          <a:stretch>
            <a:fillRect/>
          </a:stretch>
        </p:blipFill>
        <p:spPr bwMode="auto">
          <a:xfrm>
            <a:off x="1259632" y="1772816"/>
            <a:ext cx="3744416" cy="303009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XandrCage\Desktop\DSC01658.JPG"/>
          <p:cNvPicPr/>
          <p:nvPr/>
        </p:nvPicPr>
        <p:blipFill>
          <a:blip r:embed="rId3" cstate="print"/>
          <a:srcRect l="13719" t="25452" r="5667" b="33662"/>
          <a:stretch>
            <a:fillRect/>
          </a:stretch>
        </p:blipFill>
        <p:spPr bwMode="auto">
          <a:xfrm>
            <a:off x="1259632" y="5157192"/>
            <a:ext cx="3312368" cy="12858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XandrCage\Desktop\DSC01653.JPG"/>
          <p:cNvPicPr/>
          <p:nvPr/>
        </p:nvPicPr>
        <p:blipFill>
          <a:blip r:embed="rId4" cstate="print"/>
          <a:srcRect l="3867" t="32348" r="6055" b="36782"/>
          <a:stretch>
            <a:fillRect/>
          </a:stretch>
        </p:blipFill>
        <p:spPr bwMode="auto">
          <a:xfrm>
            <a:off x="5364088" y="5085184"/>
            <a:ext cx="3206878" cy="12776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s://thumbs.dreamstime.com/b/8-loups-mc-enzie-blanc-ans-8194786.jpg"/>
          <p:cNvPicPr/>
          <p:nvPr/>
        </p:nvPicPr>
        <p:blipFill>
          <a:blip r:embed="rId5" cstate="print"/>
          <a:srcRect l="9317" t="13660" r="15528" b="8505"/>
          <a:stretch>
            <a:fillRect/>
          </a:stretch>
        </p:blipFill>
        <p:spPr bwMode="auto">
          <a:xfrm>
            <a:off x="5580112" y="1772816"/>
            <a:ext cx="1256729" cy="10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3.amazonaws.com/creation.howrse.com/100065358-normal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628800"/>
            <a:ext cx="1522288" cy="181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lizacats.ru/data/images/wysiwyg/news/IMG_9946_1.jpg"/>
          <p:cNvPicPr/>
          <p:nvPr/>
        </p:nvPicPr>
        <p:blipFill>
          <a:blip r:embed="rId7" cstate="print"/>
          <a:srcRect l="10291" t="7107" r="18641" b="6612"/>
          <a:stretch>
            <a:fillRect/>
          </a:stretch>
        </p:blipFill>
        <p:spPr bwMode="auto">
          <a:xfrm>
            <a:off x="5652120" y="3284984"/>
            <a:ext cx="581347" cy="11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avatars.mds.yandex.net/get-zen_doc/235990/pub_5c9e535b7549ee00b3a078bf_5c9e5805b6004600b2e5f7bc/scale_1200"/>
          <p:cNvPicPr/>
          <p:nvPr/>
        </p:nvPicPr>
        <p:blipFill>
          <a:blip r:embed="rId8" cstate="print"/>
          <a:srcRect t="5758" r="2345" b="4545"/>
          <a:stretch>
            <a:fillRect/>
          </a:stretch>
        </p:blipFill>
        <p:spPr bwMode="auto">
          <a:xfrm>
            <a:off x="7236296" y="3573016"/>
            <a:ext cx="1584176" cy="95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61055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Продолжи ряд: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Найди нужную постройку: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 descr="C:\Users\XandrCage\Desktop\DSC01652.JPG"/>
          <p:cNvPicPr/>
          <p:nvPr/>
        </p:nvPicPr>
        <p:blipFill>
          <a:blip r:embed="rId2" cstate="print"/>
          <a:srcRect l="9286" t="14122" r="4750" b="21511"/>
          <a:stretch>
            <a:fillRect/>
          </a:stretch>
        </p:blipFill>
        <p:spPr bwMode="auto">
          <a:xfrm>
            <a:off x="2627784" y="620688"/>
            <a:ext cx="4752528" cy="2448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XandrCage\Desktop\DSC01656.JPG"/>
          <p:cNvPicPr/>
          <p:nvPr/>
        </p:nvPicPr>
        <p:blipFill>
          <a:blip r:embed="rId3" cstate="print"/>
          <a:srcRect l="7931" t="15107" r="4627" b="13136"/>
          <a:stretch>
            <a:fillRect/>
          </a:stretch>
        </p:blipFill>
        <p:spPr bwMode="auto">
          <a:xfrm>
            <a:off x="2699792" y="3861048"/>
            <a:ext cx="4464496" cy="27363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800502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x-none" sz="2800" smtClean="0"/>
              <a:t> 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К группе методик, формирующих логическое мышление,  отн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осятся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нтеллектуальные игры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"Сложи квадрат", математический планшет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XandrCage\Desktop\фото игр\DSC016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60848"/>
            <a:ext cx="2491780" cy="3225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XandrCage\Desktop\фото игр\DSC016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72816"/>
            <a:ext cx="250033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XandrCage\Desktop\фото игр\DSC016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89040"/>
            <a:ext cx="300039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x-none" sz="2400" b="1" smtClean="0"/>
              <a:t>«Сложи узор» Б.П. Никитина</a:t>
            </a:r>
            <a:r>
              <a:rPr lang="ru-RU" sz="2400" b="1" dirty="0" smtClean="0"/>
              <a:t> </a:t>
            </a:r>
            <a:r>
              <a:rPr lang="x-none" sz="2400" b="1" smtClean="0"/>
              <a:t>,  блоки  Дьенеша, палочки Кюизенера</a:t>
            </a:r>
            <a:r>
              <a:rPr lang="ru-RU" sz="2400" b="1" dirty="0" smtClean="0"/>
              <a:t>, </a:t>
            </a:r>
            <a:r>
              <a:rPr lang="ru-RU" sz="2800" b="1" dirty="0" smtClean="0"/>
              <a:t>« Три из девяти»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XandrCage\Desktop\DSC016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317037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XandrCage\Desktop\DSC016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466544" cy="2918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XandrCage\Desktop\DSC01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14818"/>
            <a:ext cx="3238491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XandrCage\Desktop\DSC016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14818"/>
            <a:ext cx="3643338" cy="247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58032" cy="1440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x-none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гры-головоломки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x-none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Танграм, головоломка Пифагора, Волшебный круг, Колумбово яйцо, Листик, Сфинкс, В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x-none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етнамская игра, Пентамино</a:t>
            </a:r>
            <a:r>
              <a:rPr lang="x-none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2800" b="1" u="wavy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XandrCage\Desktop\фото игр\DSC016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2333288" cy="226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XandrCage\Desktop\DSC01690.JPG"/>
          <p:cNvPicPr/>
          <p:nvPr/>
        </p:nvPicPr>
        <p:blipFill>
          <a:blip r:embed="rId3" cstate="print"/>
          <a:srcRect l="9215" t="3330" r="4006" b="18910"/>
          <a:stretch>
            <a:fillRect/>
          </a:stretch>
        </p:blipFill>
        <p:spPr bwMode="auto">
          <a:xfrm rot="5400000">
            <a:off x="3741343" y="1667369"/>
            <a:ext cx="2448272" cy="222711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XandrCage\Desktop\DSC01691.JPG"/>
          <p:cNvPicPr/>
          <p:nvPr/>
        </p:nvPicPr>
        <p:blipFill>
          <a:blip r:embed="rId4" cstate="print"/>
          <a:srcRect l="19241" r="7002" b="8333"/>
          <a:stretch>
            <a:fillRect/>
          </a:stretch>
        </p:blipFill>
        <p:spPr bwMode="auto">
          <a:xfrm>
            <a:off x="6516216" y="1556793"/>
            <a:ext cx="2319076" cy="25202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365104"/>
            <a:ext cx="1535486" cy="213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581128"/>
            <a:ext cx="1728192" cy="183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3"/>
          <p:cNvPicPr>
            <a:picLocks noChangeArrowheads="1"/>
          </p:cNvPicPr>
          <p:nvPr/>
        </p:nvPicPr>
        <p:blipFill>
          <a:blip r:embed="rId7" cstate="print"/>
          <a:srcRect l="6213" t="20354" r="9039" b="8554"/>
          <a:stretch>
            <a:fillRect/>
          </a:stretch>
        </p:blipFill>
        <p:spPr bwMode="auto">
          <a:xfrm>
            <a:off x="5220072" y="4725144"/>
            <a:ext cx="1542031" cy="1399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ru.convdocs.org/pars_docs/refs/107/106265/106265_html_m2a2d19de.png"/>
          <p:cNvPicPr/>
          <p:nvPr/>
        </p:nvPicPr>
        <p:blipFill>
          <a:blip r:embed="rId8" r:link="rId9" cstate="print"/>
          <a:srcRect l="6369" t="31186" r="6052" b="6958"/>
          <a:stretch>
            <a:fillRect/>
          </a:stretch>
        </p:blipFill>
        <p:spPr bwMode="auto">
          <a:xfrm rot="-5400000">
            <a:off x="7089806" y="4727619"/>
            <a:ext cx="1786421" cy="163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myslide.ru/documents_3/24b9a8c37335396368a20d0cae8c4514/img4.jpg"/>
          <p:cNvPicPr>
            <a:picLocks noGrp="1"/>
          </p:cNvPicPr>
          <p:nvPr>
            <p:ph idx="1"/>
          </p:nvPr>
        </p:nvPicPr>
        <p:blipFill>
          <a:blip r:embed="rId2" cstate="print"/>
          <a:srcRect l="4433" t="11677" r="267" b="9502"/>
          <a:stretch>
            <a:fillRect/>
          </a:stretch>
        </p:blipFill>
        <p:spPr bwMode="auto">
          <a:xfrm>
            <a:off x="5148064" y="1628800"/>
            <a:ext cx="3096344" cy="1944216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s://ds05.infourok.ru/uploads/ex/0fbb/0007149a-34f91d0f/hello_html_m2ad4886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05064"/>
            <a:ext cx="2736726" cy="270892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s://ds04.infourok.ru/uploads/ex/06ff/0011ba3e-f2e1bffc/img17.jpg"/>
          <p:cNvPicPr/>
          <p:nvPr/>
        </p:nvPicPr>
        <p:blipFill>
          <a:blip r:embed="rId4" cstate="print"/>
          <a:srcRect l="20086" t="5616" r="19978" b="25054"/>
          <a:stretch>
            <a:fillRect/>
          </a:stretch>
        </p:blipFill>
        <p:spPr bwMode="auto">
          <a:xfrm>
            <a:off x="1403648" y="1556792"/>
            <a:ext cx="2588146" cy="233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48963"/>
            <a:ext cx="78488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Логическая игра "Найди недостающую фигуру" -  на развитие внимания и логики. Здесь ребенок должен понять закономерность расположения фигур (картинок) и правильно подобрать недостающий фрагмент.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XandrCage\Desktop\DSC01654.JPG"/>
          <p:cNvPicPr/>
          <p:nvPr/>
        </p:nvPicPr>
        <p:blipFill>
          <a:blip r:embed="rId5" cstate="print"/>
          <a:srcRect l="7931" t="23153" r="11400" b="15435"/>
          <a:stretch>
            <a:fillRect/>
          </a:stretch>
        </p:blipFill>
        <p:spPr bwMode="auto">
          <a:xfrm>
            <a:off x="4932040" y="3933056"/>
            <a:ext cx="3672408" cy="26642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790712" cy="6286544"/>
          </a:xfrm>
        </p:spPr>
        <p:txBody>
          <a:bodyPr/>
          <a:lstStyle/>
          <a:p>
            <a:r>
              <a:rPr lang="ru-RU" sz="2800" b="1" dirty="0" smtClean="0"/>
              <a:t>Подобные игры способствуют ускорению процесса развития у дошкольников простейших логических структур мышления: сравнение, группирование, классификация, обобщение, развивают у детей способность действовать в уме, осваивать представления о числах и геометрических фигурах, пространственную ориентировку, воображение, конструктивное мышление, развивают ум.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prelest.com/files/articles_big/myshlenie_reben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500570"/>
            <a:ext cx="2874594" cy="197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Словесные игры и упражнения на развитие логического мышления:</a:t>
            </a:r>
          </a:p>
          <a:p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 «Классификация»: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дождь, снег, осадки, град, иней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методика выявляет умение обобщать, строить обобщение на отвлеченном материале</a:t>
            </a:r>
          </a:p>
          <a:p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построения аналогий: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волк: пасть = птица:?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воздух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клюв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пение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яйцо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соловей.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«Узнай предмет по заданным признакам»: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белый, сладкий, твердый;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желтый, кислый, продолговатый;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790712" cy="650085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«Раздели на группы»: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апельсин, лимон, груша, малина, яблоко, земляника, слива, смородина.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Разнообразные логические задачи на развитие самостоятельности мышления, сообразительности: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Кто быстрее плавает - утёнок или цыплёнок? </a:t>
            </a:r>
          </a:p>
          <a:p>
            <a:pPr lvl="0">
              <a:buFont typeface="Arial" pitchFamily="34" charset="0"/>
              <a:buChar char="•"/>
            </a:pP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Логические концовки: </a:t>
            </a:r>
            <a:r>
              <a:rPr lang="ru-RU" sz="20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 стол выше стула, то стул…(ниже стола)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«Сравнение предметов» :</a:t>
            </a:r>
            <a:r>
              <a:rPr lang="ru-RU" sz="2400" dirty="0" smtClean="0"/>
              <a:t>.  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муха и бабочка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 – ребус:</a:t>
            </a:r>
          </a:p>
          <a:p>
            <a:pPr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u="sng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ebusi-dly-detei-7-8-9-let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25717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ebusi-dly-detei-7-8-9-let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5000636"/>
            <a:ext cx="3314065" cy="13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ebusi-dly-detei-7-8-9-let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4643446"/>
            <a:ext cx="2714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57166"/>
            <a:ext cx="7647836" cy="589123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Актуальность развития познавательных способностей у детей дошкольного возраста продиктована современной действительностью.</a:t>
            </a:r>
          </a:p>
          <a:p>
            <a:r>
              <a:rPr lang="ru-RU" sz="2800" b="1" dirty="0" smtClean="0"/>
              <a:t>В соответствии с современными тенденциями развития образования, мы должны выпустить из детского сада человека любознательного, активного, обладающего способностью решать интеллектуальные и личностные задачи. </a:t>
            </a:r>
            <a:r>
              <a:rPr lang="ru-RU" b="1" dirty="0" smtClean="0"/>
              <a:t> </a:t>
            </a:r>
          </a:p>
          <a:p>
            <a:r>
              <a:rPr lang="ru-RU" sz="3000" b="1" dirty="0" smtClean="0"/>
              <a:t>Навыки, умения, приобретенные ребенком в дошкольный период, будут служить фундаментом для получения знаний и развития способностей в старшем возрасте - в школе.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Применение разнообразных игр в коррекционной работе, а также системы специально подобранных дидактических игр и упражнений,  значительно повышает не только уровень логического мышления, но и развития зрительно-двигательной координации, мелкой моторики,  пространственной ориентировки у дошкольников.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yprusoft.com/uploads/docs/2c57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21088"/>
            <a:ext cx="3669886" cy="201168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7576398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Мышление развивается в три этапа:           -наглядно-действенное  — это основной вид мышления ребёнка раннего возраста;</a:t>
            </a:r>
          </a:p>
          <a:p>
            <a:pPr>
              <a:buNone/>
            </a:pPr>
            <a:r>
              <a:rPr lang="ru-RU" b="1" dirty="0" smtClean="0"/>
              <a:t>- наглядно-образное  — является основным видом мышления ребёнка дошкольного возраста; </a:t>
            </a:r>
          </a:p>
          <a:p>
            <a:pPr>
              <a:buNone/>
            </a:pPr>
            <a:r>
              <a:rPr lang="ru-RU" b="1" dirty="0" smtClean="0"/>
              <a:t>- словесно-логическое  — этот вид мышления начинает формироваться в старшем дошкольном возрасте.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28"/>
            <a:ext cx="7504960" cy="5962672"/>
          </a:xfrm>
        </p:spPr>
        <p:txBody>
          <a:bodyPr/>
          <a:lstStyle/>
          <a:p>
            <a:r>
              <a:rPr lang="ru-RU" b="1" i="1" dirty="0" smtClean="0"/>
              <a:t>На основе образного мышления формируется логическое мышление. Оно является высшей стадией развития мышления. Основными логическими приёмами являются: сравнение, анализ, синтез, классификация, обобщение, систематизация, умозаключение.</a:t>
            </a:r>
          </a:p>
          <a:p>
            <a:endParaRPr lang="ru-RU" dirty="0"/>
          </a:p>
        </p:txBody>
      </p:sp>
      <p:pic>
        <p:nvPicPr>
          <p:cNvPr id="4" name="Рисунок 3" descr="http://st2.depositphotos.com/1967477/6708/v/950/depositphotos_67087985-Cartoon-kids-thinking-with-white-bubb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500570"/>
            <a:ext cx="40670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576398" cy="603411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Занимательность умственного труда достигается разными методами, среди которых на первом месте стоит дидактическая игра.</a:t>
            </a:r>
          </a:p>
          <a:p>
            <a:pPr algn="just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Классификация дидактических игр:</a:t>
            </a:r>
          </a:p>
          <a:p>
            <a:pPr lvl="0" algn="ctr"/>
            <a:r>
              <a:rPr lang="ru-RU" b="1" dirty="0" smtClean="0"/>
              <a:t>игры с предметами,</a:t>
            </a:r>
          </a:p>
          <a:p>
            <a:pPr lvl="0" algn="ctr"/>
            <a:r>
              <a:rPr lang="ru-RU" b="1" dirty="0" smtClean="0"/>
              <a:t>настольно - печатные игры,</a:t>
            </a:r>
          </a:p>
          <a:p>
            <a:pPr lvl="0" algn="ctr"/>
            <a:r>
              <a:rPr lang="ru-RU" b="1" dirty="0" smtClean="0"/>
              <a:t>словесные игры.</a:t>
            </a:r>
          </a:p>
          <a:p>
            <a:pPr algn="just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576398" cy="62865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Игры с предметами наиболее доступны детям,  они основаны на непосредственном восприятии, соответствуют стремлению ребенка действовать с вещами и таким образом знакомиться с ними. Предметные игры - это игры с народной дидактической игрушкой, мозаикой, природным материалом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http://www.pupsu.ru/published/publicdata/DBRUBINSPB14/attachments/SC/products_pictures/www.pupsu.ru%209313.9207_en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71810"/>
            <a:ext cx="132990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9.wikimart.ru/71/b2/54d1702c-a9fe-4447-8327-e2c2fbb2712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429132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.io.ua/img_aa/small/1381/25/1381251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482" y="3571876"/>
            <a:ext cx="2857518" cy="2286016"/>
          </a:xfrm>
          <a:prstGeom prst="rect">
            <a:avLst/>
          </a:prstGeom>
          <a:noFill/>
        </p:spPr>
      </p:pic>
      <p:pic>
        <p:nvPicPr>
          <p:cNvPr id="1030" name="Picture 6" descr="http://nevatoys.ru/files/products/3045427.160x160.jpg?715907ae63b3882869d1d1eaaaadea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928934"/>
            <a:ext cx="2426375" cy="1728792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643042" y="5786454"/>
            <a:ext cx="6715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игры развивают цвета, величины, формы.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603411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Упражнения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сериацию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Расставь по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порядку от самого темного до самого светлого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Разложи по длине: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Расставь зверей по росту: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айти геометрические фигуры на одинаковые валенка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4286280" cy="66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ланирование занятий по развитию логического мышле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55920" y="2387758"/>
            <a:ext cx="1643075" cy="158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itcey.ru/pars_docs/refs/35/34415/34415_html_dd8c9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714884"/>
            <a:ext cx="42862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r>
              <a:rPr lang="ru-RU" sz="2400" b="1" dirty="0" smtClean="0"/>
              <a:t>Настольно-печатные игры основаны на принципе наглядности, но в этих играх детям дается не сам предмет, а его изображение.</a:t>
            </a:r>
          </a:p>
          <a:p>
            <a:pPr>
              <a:buNone/>
            </a:pPr>
            <a:r>
              <a:rPr lang="ru-RU" sz="2400" b="1" dirty="0" smtClean="0"/>
              <a:t>Эти игры направлены на уточнение представлений об окружающем, стимулирование знаний, развитие мыслительных процессов и операций.</a:t>
            </a:r>
          </a:p>
          <a:p>
            <a:endParaRPr lang="ru-RU" dirty="0"/>
          </a:p>
        </p:txBody>
      </p:sp>
      <p:pic>
        <p:nvPicPr>
          <p:cNvPr id="4" name="Рисунок 3" descr="http://www.millionpodarkov.ru/incoming_img/e5.ru/16854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2808312" cy="27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ages.satom.ru/i/firms/28/115/115004/igra-parnye-kovriki_461fb76cc772431_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2651613" cy="1922421"/>
          </a:xfrm>
          <a:prstGeom prst="rect">
            <a:avLst/>
          </a:prstGeom>
          <a:noFill/>
        </p:spPr>
      </p:pic>
      <p:pic>
        <p:nvPicPr>
          <p:cNvPr id="6" name="Picture 4" descr="http://lafito.ru/image/cache/data/Ricotoys/mid_95_762cc0b6d973d602e1467fef02bb3e53-188x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3" y="3573016"/>
            <a:ext cx="2553055" cy="277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992888" cy="5987752"/>
          </a:xfrm>
        </p:spPr>
        <p:txBody>
          <a:bodyPr/>
          <a:lstStyle/>
          <a:p>
            <a:r>
              <a:rPr lang="ru-RU" sz="2400" b="1" dirty="0" smtClean="0"/>
              <a:t>Настольно - печатные игры разделены на несколько видов: парные картинки, лото, домино, разрезные картинки и складные кубики, игры типа «Лабиринт», "Что сначала, что потом" , «Четвертый лишний»  и т.д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C:\Users\XandrCage\Desktop\фото игр\DSC016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2928958" cy="21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XandrCage\Desktop\фото игр\DSC016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09120"/>
            <a:ext cx="2952328" cy="185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XandrCage\Desktop\фото игр\DSC016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060848"/>
            <a:ext cx="37159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tatic.my-shop.ru/product/2/166/1651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547" y="4293096"/>
            <a:ext cx="3836411" cy="2334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487</TotalTime>
  <Words>570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Игры-головоломки: Танграм, головоломка Пифагора, Волшебный круг, Колумбово яйцо, Листик, Сфинкс, Вьетнамская игра, Пентамино.  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XandrCage</dc:creator>
  <cp:lastModifiedBy>Ольга</cp:lastModifiedBy>
  <cp:revision>53</cp:revision>
  <dcterms:created xsi:type="dcterms:W3CDTF">2016-01-16T01:58:02Z</dcterms:created>
  <dcterms:modified xsi:type="dcterms:W3CDTF">2021-03-29T10:43:42Z</dcterms:modified>
</cp:coreProperties>
</file>