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58" r:id="rId5"/>
    <p:sldId id="256" r:id="rId6"/>
    <p:sldId id="259" r:id="rId7"/>
    <p:sldId id="268" r:id="rId8"/>
    <p:sldId id="276" r:id="rId9"/>
    <p:sldId id="263" r:id="rId10"/>
    <p:sldId id="260" r:id="rId11"/>
    <p:sldId id="261" r:id="rId12"/>
    <p:sldId id="262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4660"/>
  </p:normalViewPr>
  <p:slideViewPr>
    <p:cSldViewPr>
      <p:cViewPr>
        <p:scale>
          <a:sx n="100" d="100"/>
          <a:sy n="100" d="100"/>
        </p:scale>
        <p:origin x="10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206680" cy="2543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00FF"/>
                  </a:solidFill>
                </a:ln>
              </a:rPr>
              <a:t>Применение дистанционных технологий обучения </a:t>
            </a:r>
            <a:r>
              <a:rPr lang="ru-RU" b="1" dirty="0">
                <a:ln>
                  <a:solidFill>
                    <a:srgbClr val="0000FF"/>
                  </a:solidFill>
                </a:ln>
              </a:rPr>
              <a:t>в ДОУ 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</a:rPr>
              <a:t>             в современном образовательном процессе</a:t>
            </a:r>
            <a:endParaRPr lang="ru-RU" b="1" dirty="0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221088"/>
            <a:ext cx="4320480" cy="2016224"/>
          </a:xfrm>
        </p:spPr>
        <p:txBody>
          <a:bodyPr>
            <a:noAutofit/>
          </a:bodyPr>
          <a:lstStyle/>
          <a:p>
            <a:pPr algn="l"/>
            <a:endParaRPr lang="ru-RU" sz="1600" b="1" dirty="0" smtClean="0">
              <a:ln>
                <a:solidFill>
                  <a:srgbClr val="0000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ln>
                <a:solidFill>
                  <a:srgbClr val="0000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ln>
                <a:solidFill>
                  <a:srgbClr val="0000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ln>
                <a:solidFill>
                  <a:srgbClr val="0000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Старший воспитатель  МКДОУ Нехаевского детского сада «Колосок» Бондаренко Н.И.</a:t>
            </a:r>
          </a:p>
        </p:txBody>
      </p:sp>
      <p:pic>
        <p:nvPicPr>
          <p:cNvPr id="1027" name="Picture 3" descr="C:\Users\sergey\Desktop\Технология. Поиск Успех. 2020\74ff7a96c2736e24ae57631146ab6b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8540"/>
            <a:ext cx="4104456" cy="2974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770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88888" cy="16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22412"/>
            <a:ext cx="302999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6600FF"/>
                </a:solidFill>
              </a:rPr>
              <a:t>Речевое </a:t>
            </a:r>
            <a:r>
              <a:rPr lang="ru-RU" sz="2800" b="1" dirty="0">
                <a:solidFill>
                  <a:srgbClr val="6600FF"/>
                </a:solidFill>
              </a:rPr>
              <a:t>развитие</a:t>
            </a:r>
          </a:p>
        </p:txBody>
      </p:sp>
      <p:pic>
        <p:nvPicPr>
          <p:cNvPr id="7174" name="Picture 6" descr="https://sun9-71.userapi.com/c205816/v205816446/d0d80/5GJtqBGmoA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17" y="4228543"/>
            <a:ext cx="1780996" cy="2374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1-24.userapi.com/X9xM25BsrY52n7x0QadPbSfXQhC62hwNw3WSqQ/5R92XitCQ3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689" y="4250281"/>
            <a:ext cx="1764692" cy="2352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1-23.userapi.com/5FVxSIU362kffQWAHdctrgpCN7Enby9jFOPQNA/P3hJnropkh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234" y="4269167"/>
            <a:ext cx="1750527" cy="233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49.userapi.com/c850608/v850608392/136eae/Icza3OeE11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610" y="4203168"/>
            <a:ext cx="1786335" cy="2381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sergey\Desktop\Снимо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17" y="1975913"/>
            <a:ext cx="2424252" cy="215097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sergey\Desktop\Снимок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378" y="1225522"/>
            <a:ext cx="2641438" cy="260223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sergey\Desktop\Снимок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75913"/>
            <a:ext cx="2619494" cy="199694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sergey\Desktop\Снимо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15" y="325055"/>
            <a:ext cx="2220665" cy="1550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6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362009/38ac619c-6921-432f-9046-ecb21830bccd/s1200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444" y="236349"/>
            <a:ext cx="1656185" cy="168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.pinimg.com/originals/c3/67/ce/c367ce0754dac28cfcfb94b0d6bf8508.pn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6349"/>
            <a:ext cx="1944216" cy="16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56904" y="404664"/>
            <a:ext cx="325416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Физическое  </a:t>
            </a:r>
            <a:r>
              <a:rPr lang="ru-RU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pic>
        <p:nvPicPr>
          <p:cNvPr id="16386" name="Picture 2" descr="https://sun9-2.userapi.com/c857736/v857736733/1e3b29/LWMpYjcnCV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42" y="2348880"/>
            <a:ext cx="1224631" cy="1632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un9-66.userapi.com/c853516/v853516749/232252/Te5Zydc8MF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752" y="4437112"/>
            <a:ext cx="1179684" cy="1572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un9-36.userapi.com/c206516/v206516294/101e40/JEZKitdyS0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978" y="4629960"/>
            <a:ext cx="2543808" cy="190785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sun9-48.userapi.com/c855416/v855416192/22c47e/oIKRNBJzMW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224" y="3334305"/>
            <a:ext cx="2093131" cy="156984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sun9-48.userapi.com/c855616/v855616228/2205e4/qEgVFd6Oqek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93" y="4553257"/>
            <a:ext cx="2748351" cy="206126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sun9-3.userapi.com/c857124/v857124973/1508e1/VAFrl0GLQ5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362" y="1392871"/>
            <a:ext cx="2295039" cy="272635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sergey\Desktop\Снимок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82506"/>
            <a:ext cx="2803024" cy="225460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66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zen_doc/164147/pub_5d0409c0778de80db6095ae6_5d0409d2353a0c0d81784cc4/scale_1200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0145"/>
            <a:ext cx="2187674" cy="1479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52792" y="383700"/>
            <a:ext cx="463543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sun9-8.userapi.com/c858124/v858124478/1e6844/RLU7dIByRp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2191"/>
          <a:stretch/>
        </p:blipFill>
        <p:spPr bwMode="auto">
          <a:xfrm>
            <a:off x="6306925" y="3967338"/>
            <a:ext cx="1145762" cy="134143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59.userapi.com/c206716/v206716915/109203/y8thIh_Ehp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588" t="4596" r="4705" b="17575"/>
          <a:stretch/>
        </p:blipFill>
        <p:spPr bwMode="auto">
          <a:xfrm>
            <a:off x="6258791" y="5408744"/>
            <a:ext cx="1322266" cy="131901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24.userapi.com/c858024/v858024388/1e3e83/W-bxg5smuP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6132" t="19939" r="8879" b="17007"/>
          <a:stretch/>
        </p:blipFill>
        <p:spPr bwMode="auto">
          <a:xfrm>
            <a:off x="7756396" y="3954364"/>
            <a:ext cx="1036937" cy="134143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47.userapi.com/c855324/v855324592/23053c/Pfgo9mbL7s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164" y="5395664"/>
            <a:ext cx="1120978" cy="134517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sun9-15.userapi.com/c205816/v205816749/f3d6d/jjY3bj9kbbM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4939" r="24230"/>
          <a:stretch/>
        </p:blipFill>
        <p:spPr bwMode="auto">
          <a:xfrm>
            <a:off x="3836702" y="4445265"/>
            <a:ext cx="1455378" cy="217847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sun9-64.userapi.com/c858528/v858528498/16a609/-zkBqoyONY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70" y="1093418"/>
            <a:ext cx="1271689" cy="169558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sun1-18.userapi.com/nqzpF8N4yVPt1u3t3aORmRnZCOye8sdC3iOa4A/3hiW2Uoiu-w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771" y="1006555"/>
            <a:ext cx="1259631" cy="167950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sun1-30.userapi.com/RboKbTn8vI49Ko9CWvj3z0LLUu-vansifbpKWQ/nTJ1VSNdvIM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4974" t="16249" r="19714"/>
          <a:stretch/>
        </p:blipFill>
        <p:spPr bwMode="auto">
          <a:xfrm>
            <a:off x="3635895" y="3012182"/>
            <a:ext cx="1527385" cy="129906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sun9-37.userapi.com/c854128/v854128281/223900/s3KRtoM8Zv8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6883" r="3419" b="14229"/>
          <a:stretch/>
        </p:blipFill>
        <p:spPr bwMode="auto">
          <a:xfrm>
            <a:off x="88058" y="3140968"/>
            <a:ext cx="1385914" cy="131802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C:\Users\sergey\Desktop\Снимок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468" y="1796649"/>
            <a:ext cx="2755179" cy="207289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C:\Users\sergey\Desktop\Снимок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321" y="2133492"/>
            <a:ext cx="2283718" cy="131102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 descr="https://sun9-51.userapi.com/c206720/v206720824/ea811/BXNV-3M75gw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12" y="4599208"/>
            <a:ext cx="1473020" cy="196402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C:\Users\sergey\Desktop\Снимок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2377533" cy="150781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516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22091" cy="181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90" y="1556792"/>
            <a:ext cx="3159174" cy="2400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sergey\Desktop\Сним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66" y="4149080"/>
            <a:ext cx="3902190" cy="252578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sergey\Desktop\Снимо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197" y="2204864"/>
            <a:ext cx="2425101" cy="175247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sergey\Desktop\Снимо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969" y="1524112"/>
            <a:ext cx="2867024" cy="242673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5220072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sergey\Desktop\Снимо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307" y="4138389"/>
            <a:ext cx="4282755" cy="256490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51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в организованных акциях и творческих проектах на интернет платформах, как одна из  форм дистанционного обучения в ДОУ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презентация\IMG_20201127_09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304256" cy="1728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14096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Видео поздравление «Поздравляем наших любимых мам!»</a:t>
            </a:r>
            <a:r>
              <a:rPr lang="en-US" sz="1600" b="1" dirty="0" smtClean="0"/>
              <a:t> </a:t>
            </a:r>
            <a:r>
              <a:rPr lang="en-US" sz="1600" dirty="0" smtClean="0"/>
              <a:t>https://disk.yandex.ru/i/x_Qz7kEWhjta0w</a:t>
            </a:r>
            <a:endParaRPr lang="ru-RU" sz="1600" dirty="0" smtClean="0"/>
          </a:p>
          <a:p>
            <a:r>
              <a:rPr lang="ru-RU" sz="1600" b="1" dirty="0" smtClean="0"/>
              <a:t>Видео отчет о проведении праздника, посвященного Дню защитника Отечества, «Смелость, мужество, отвага, пусть шагают с нами </a:t>
            </a:r>
            <a:r>
              <a:rPr lang="ru-RU" sz="1600" b="1" dirty="0" smtClean="0"/>
              <a:t>рядом» </a:t>
            </a:r>
            <a:r>
              <a:rPr lang="en-US" sz="1600" dirty="0" smtClean="0"/>
              <a:t>https</a:t>
            </a:r>
            <a:r>
              <a:rPr lang="en-US" sz="1600" dirty="0" smtClean="0"/>
              <a:t>://drive.google.com/file/d/10QDpIV6l41Fd4RAznI1ElZdJ3AXvwD0c/view?usp=sharing</a:t>
            </a:r>
          </a:p>
          <a:p>
            <a:r>
              <a:rPr lang="ru-RU" sz="1600" b="1" dirty="0" smtClean="0"/>
              <a:t>Видео отчет праздника «Новогодние затеи».</a:t>
            </a:r>
          </a:p>
          <a:p>
            <a:r>
              <a:rPr lang="ru-RU" sz="1600" b="1" dirty="0" smtClean="0"/>
              <a:t>Участие в акциях:</a:t>
            </a:r>
          </a:p>
          <a:p>
            <a:r>
              <a:rPr lang="en-US" sz="1600" dirty="0" smtClean="0"/>
              <a:t>#</a:t>
            </a:r>
            <a:r>
              <a:rPr lang="ru-RU" sz="1600" dirty="0" err="1" smtClean="0"/>
              <a:t>мамаянаделшапку</a:t>
            </a:r>
            <a:r>
              <a:rPr lang="en-US" sz="1600" dirty="0" smtClean="0"/>
              <a:t>#</a:t>
            </a:r>
            <a:r>
              <a:rPr lang="ru-RU" sz="1600" dirty="0" err="1" smtClean="0"/>
              <a:t>МКДОУНехаевскийдетскийсадКолосок</a:t>
            </a:r>
            <a:r>
              <a:rPr lang="en-US" sz="1600" dirty="0" smtClean="0"/>
              <a:t>#</a:t>
            </a:r>
            <a:r>
              <a:rPr lang="ru-RU" sz="1600" dirty="0" err="1" smtClean="0"/>
              <a:t>старшаягруппа</a:t>
            </a:r>
            <a:r>
              <a:rPr lang="en-US" sz="1600" dirty="0" smtClean="0"/>
              <a:t>#</a:t>
            </a:r>
          </a:p>
          <a:p>
            <a:r>
              <a:rPr lang="en-US" sz="1600" dirty="0" smtClean="0"/>
              <a:t>#</a:t>
            </a:r>
            <a:r>
              <a:rPr lang="ru-RU" sz="1600" dirty="0" err="1" smtClean="0"/>
              <a:t>СиреньПобеды</a:t>
            </a:r>
            <a:r>
              <a:rPr lang="en-US" sz="1600" dirty="0" smtClean="0"/>
              <a:t>#</a:t>
            </a:r>
            <a:r>
              <a:rPr lang="ru-RU" sz="1600" dirty="0" err="1" smtClean="0"/>
              <a:t>МКДОУНехаевскийдетскийсадКолосок</a:t>
            </a:r>
            <a:r>
              <a:rPr lang="en-US" sz="1600" dirty="0" smtClean="0"/>
              <a:t>#</a:t>
            </a: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IMG_20210220_113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1944216" cy="17726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90689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88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27" y="2996952"/>
            <a:ext cx="2389957" cy="191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383200"/>
            <a:ext cx="2814425" cy="7520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Актуальность</a:t>
            </a:r>
            <a:endParaRPr lang="ru-RU" sz="3200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484784"/>
            <a:ext cx="63367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условиях эпидемиологической ситуации и режима повышенной готовности изменилось многое: жить и работать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дистанционно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приходится по-новому. Сегодня не осталось ни одной сферы деятельности, которую бы ни коснулись изменения. Образование не осталось в стороне. Оно вышло на новый формат взаимодействия всех членов этого процесса.  Перестраиваться пришлось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 дошкольной системе образования. 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сложившихся условиях деятельность педагога переформатировалась,  изменив основные формы работы с детьми и родителями на дистанционный режим.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8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sergey\Desktop\Дистанционные образовательные технологии. Федаева Н.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3312"/>
          <a:stretch/>
        </p:blipFill>
        <p:spPr bwMode="auto">
          <a:xfrm>
            <a:off x="107504" y="0"/>
            <a:ext cx="884118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777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992" y="1268760"/>
            <a:ext cx="8331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Цель:</a:t>
            </a:r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обеспечить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предоставление родителям необходимой информации, а детям возможности получить необходимые знания </a:t>
            </a:r>
            <a:r>
              <a:rPr lang="ru-RU" sz="2800" dirty="0" smtClean="0">
                <a:latin typeface="Times New Roman"/>
                <a:ea typeface="Times New Roman"/>
              </a:rPr>
              <a:t>в условиях  эпидемиологической ситуации т.е. качественного усвоения образовательной </a:t>
            </a:r>
            <a:r>
              <a:rPr lang="ru-RU" sz="2800" dirty="0" smtClean="0">
                <a:latin typeface="Times New Roman"/>
                <a:ea typeface="Times New Roman"/>
              </a:rPr>
              <a:t>программы</a:t>
            </a:r>
            <a:r>
              <a:rPr lang="ru-RU" sz="2800" dirty="0" smtClean="0">
                <a:latin typeface="Times New Roman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100" name="Picture 4" descr="C:\Users\sergey\Desktop\Технология. Поиск Успех. 2020\bezopasni_internet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874" t="27832" r="23981" b="5761"/>
          <a:stretch/>
        </p:blipFill>
        <p:spPr bwMode="auto">
          <a:xfrm>
            <a:off x="107504" y="3908958"/>
            <a:ext cx="3240360" cy="292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4221088"/>
            <a:ext cx="55446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35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7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Удовлетворение потребностей  родителей и детей в получении образования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Повышение качества и эффективности образования путем внедрения  дистанционных технологий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Предоставление воспитанникам возможности освоения образовательных программ непосредственно по месту их жительства или временного пребывания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Усиление личностной направленности образовательного процесса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Обеспечение нацеленности на распространение знаний среди родителей, повышение уровня их компетенции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86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16" y="836712"/>
            <a:ext cx="4601388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Условия реализации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задач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  <a:endParaRPr lang="ru-RU" sz="28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4851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u="sng" dirty="0">
                <a:latin typeface="Times New Roman"/>
                <a:ea typeface="Times New Roman"/>
              </a:rPr>
              <a:t>создание образовательной среды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174" y="2492896"/>
            <a:ext cx="5085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400" u="sng" dirty="0">
                <a:latin typeface="Times New Roman"/>
                <a:ea typeface="Times New Roman"/>
              </a:rPr>
              <a:t>проведение мероприятий, направленных </a:t>
            </a:r>
            <a:r>
              <a:rPr lang="ru-RU" sz="2400" u="sng" dirty="0" smtClean="0">
                <a:latin typeface="Times New Roman"/>
                <a:ea typeface="Times New Roman"/>
              </a:rPr>
              <a:t>на эмоциональное </a:t>
            </a:r>
            <a:r>
              <a:rPr lang="ru-RU" sz="2400" u="sng" dirty="0">
                <a:latin typeface="Times New Roman"/>
                <a:ea typeface="Times New Roman"/>
              </a:rPr>
              <a:t>благополучие детей в период </a:t>
            </a:r>
            <a:r>
              <a:rPr lang="ru-RU" sz="2400" u="sng" dirty="0" smtClean="0">
                <a:latin typeface="Times New Roman"/>
                <a:ea typeface="Times New Roman"/>
              </a:rPr>
              <a:t>эпидемиологической ситуации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36510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400" u="sng" dirty="0">
                <a:latin typeface="Times New Roman"/>
                <a:ea typeface="Times New Roman"/>
              </a:rPr>
              <a:t>сотрудничество с семьями воспитанников в </a:t>
            </a:r>
            <a:r>
              <a:rPr lang="ru-RU" sz="2400" u="sng" dirty="0" smtClean="0">
                <a:latin typeface="Times New Roman"/>
                <a:ea typeface="Times New Roman"/>
              </a:rPr>
              <a:t>вопросах </a:t>
            </a:r>
            <a:r>
              <a:rPr lang="ru-RU" sz="2400" dirty="0" smtClean="0">
                <a:latin typeface="Times New Roman"/>
                <a:ea typeface="Times New Roman"/>
              </a:rPr>
              <a:t>качественного усвоения образовательной программы, результатов работы педагогов и детей, </a:t>
            </a:r>
            <a:r>
              <a:rPr lang="ru-RU" sz="2400" u="sng" dirty="0" smtClean="0">
                <a:latin typeface="Times New Roman"/>
                <a:ea typeface="Times New Roman"/>
              </a:rPr>
              <a:t> через </a:t>
            </a:r>
            <a:r>
              <a:rPr lang="ru-RU" sz="2400" u="sng" dirty="0">
                <a:latin typeface="Times New Roman"/>
                <a:ea typeface="Times New Roman"/>
              </a:rPr>
              <a:t>применение дистанционных образовательных технологий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363916" cy="289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79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Технология. Поиск Успех. 2020\im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8661"/>
          <a:stretch/>
        </p:blipFill>
        <p:spPr bwMode="auto">
          <a:xfrm>
            <a:off x="827584" y="260648"/>
            <a:ext cx="7620000" cy="46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765" y="4920289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создает </a:t>
            </a:r>
            <a:r>
              <a:rPr lang="ru-RU" dirty="0"/>
              <a:t>определенные условия, </a:t>
            </a:r>
            <a:r>
              <a:rPr lang="ru-RU" dirty="0" smtClean="0"/>
              <a:t>предлагает </a:t>
            </a:r>
            <a:r>
              <a:rPr lang="ru-RU" dirty="0"/>
              <a:t>материал в интересной и доступной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940238"/>
            <a:ext cx="322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Родители  заинтересовывают </a:t>
            </a:r>
            <a:r>
              <a:rPr lang="ru-RU" dirty="0"/>
              <a:t>ребенка в получении знаний и выполнении задания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(«Обратная связь»)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8146" y="6162307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78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687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Результаты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работы показывают, что дети благополучно справляются с  предложенными заданиями, не испытывают эмоционального дискомфорта, с интересом познают новое и демонстрируют свой опыт и запас знаний, полученные во время пребывания в детском саду. Об этом свидетельствует «обратная связь» родителей (фотоальбомы выполненных заданий и творческих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работ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видеоотчеты о проведенных мероприятиях в ДОУ)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620688"/>
            <a:ext cx="6048672" cy="669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              Результативность</a:t>
            </a:r>
            <a:endParaRPr lang="ru-RU" sz="28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4796374"/>
              </p:ext>
            </p:extLst>
          </p:nvPr>
        </p:nvGraphicFramePr>
        <p:xfrm>
          <a:off x="1533207" y="5661248"/>
          <a:ext cx="6077585" cy="251460"/>
        </p:xfrm>
        <a:graphic>
          <a:graphicData uri="http://schemas.openxmlformats.org/drawingml/2006/table">
            <a:tbl>
              <a:tblPr firstRow="1" firstCol="1" bandRow="1"/>
              <a:tblGrid>
                <a:gridCol w="3538220"/>
                <a:gridCol w="253936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4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70" y="260648"/>
            <a:ext cx="240753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60648"/>
            <a:ext cx="374441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https://sun9-31.userapi.com/c855428/v855428699/218dae/KxqtTVNVsA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45754"/>
            <a:ext cx="1332148" cy="1776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sun9-67.userapi.com/c205816/v205816699/ca915/hjmykfn8HZ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731" y="5045752"/>
            <a:ext cx="1332149" cy="177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s://sun9-35.userapi.com/c205816/v205816699/ca91f/rsFQat-8eG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013837"/>
            <a:ext cx="1356085" cy="1808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s://sun9-54.userapi.com/c854220/v854220456/21180a/91u6pLtTP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67041" y="4825899"/>
            <a:ext cx="1649753" cy="2199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s://sun9-47.userapi.com/c858228/v858228675/1bb1c2/mxQNUS8ZEj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339" y="5039625"/>
            <a:ext cx="1259374" cy="1679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s://sun9-21.userapi.com/c855628/v855628498/22b399/5pGsDeoAQs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58800"/>
            <a:ext cx="1762447" cy="226007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s://sun9-68.userapi.com/c855628/v855628498/22b34a/XthROIHnbrk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287" b="3678"/>
          <a:stretch/>
        </p:blipFill>
        <p:spPr bwMode="auto">
          <a:xfrm>
            <a:off x="4860032" y="1916832"/>
            <a:ext cx="1763799" cy="214539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https://sun9-67.userapi.com/c206516/v206516294/101e9e/zoAw124ErPw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251" y="1243917"/>
            <a:ext cx="1655722" cy="199573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https://sun9-45.userapi.com/c206516/v206516294/101ea8/MKPVEDHZAlQ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0285" y="2065012"/>
            <a:ext cx="1907704" cy="234928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C:\Users\sergey\Desktop\Снимок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0931"/>
          <a:stretch/>
        </p:blipFill>
        <p:spPr bwMode="auto">
          <a:xfrm>
            <a:off x="467544" y="3267499"/>
            <a:ext cx="2664296" cy="1736063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45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616</TotalTime>
  <Words>400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Применение дистанционных технологий обучения в ДОУ              в современном образовательном процессе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Детский сад</cp:lastModifiedBy>
  <cp:revision>66</cp:revision>
  <dcterms:created xsi:type="dcterms:W3CDTF">2020-05-11T11:27:07Z</dcterms:created>
  <dcterms:modified xsi:type="dcterms:W3CDTF">2021-02-24T14:02:21Z</dcterms:modified>
</cp:coreProperties>
</file>