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8" r:id="rId3"/>
    <p:sldId id="271" r:id="rId4"/>
    <p:sldId id="277" r:id="rId5"/>
    <p:sldId id="276" r:id="rId6"/>
    <p:sldId id="275" r:id="rId7"/>
    <p:sldId id="274" r:id="rId8"/>
    <p:sldId id="278" r:id="rId9"/>
    <p:sldId id="279" r:id="rId10"/>
    <p:sldId id="280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0D63CB-8EAD-41A4-8A9C-F7A5BEA01422}" type="datetimeFigureOut">
              <a:rPr lang="ru-RU" smtClean="0"/>
              <a:t>08.03.2021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4081B7-028B-4990-ADA9-BDDA53DB5AA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420888"/>
            <a:ext cx="7851648" cy="1828800"/>
          </a:xfrm>
        </p:spPr>
        <p:txBody>
          <a:bodyPr>
            <a:normAutofit/>
          </a:bodyPr>
          <a:lstStyle/>
          <a:p>
            <a:r>
              <a:rPr lang="ru-RU" sz="4400" dirty="0">
                <a:effectLst/>
              </a:rPr>
              <a:t>«Экспертиза качества меда и способы его фальсификации»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4941168"/>
            <a:ext cx="3174504" cy="1296144"/>
          </a:xfrm>
        </p:spPr>
        <p:txBody>
          <a:bodyPr>
            <a:normAutofit fontScale="92500" lnSpcReduction="10000"/>
          </a:bodyPr>
          <a:lstStyle/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Автор проекта:</a:t>
            </a:r>
          </a:p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Ученик 7Г класса</a:t>
            </a:r>
          </a:p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Давлетов </a:t>
            </a:r>
            <a:r>
              <a:rPr lang="ru-RU" sz="1600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Динир</a:t>
            </a:r>
            <a:endParaRPr lang="ru-RU" sz="16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Наставник проекта:</a:t>
            </a:r>
          </a:p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учитель биологии</a:t>
            </a:r>
          </a:p>
          <a:p>
            <a:pPr lvl="1" algn="l" fontAlgn="base">
              <a:lnSpc>
                <a:spcPct val="80000"/>
              </a:lnSpc>
              <a:spcAft>
                <a:spcPct val="0"/>
              </a:spcAft>
              <a:buClr>
                <a:srgbClr val="FFFFCC"/>
              </a:buClr>
              <a:buSzPct val="60000"/>
              <a:defRPr/>
            </a:pPr>
            <a:r>
              <a:rPr lang="ru-RU" sz="16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Ахмедьянова</a:t>
            </a:r>
            <a:r>
              <a:rPr lang="ru-RU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Г.М.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44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3584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Продукт «Памятка»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7" t="29791" r="23983" b="9074"/>
          <a:stretch/>
        </p:blipFill>
        <p:spPr bwMode="auto">
          <a:xfrm>
            <a:off x="395536" y="908720"/>
            <a:ext cx="4166632" cy="269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26512" r="21321" b="9174"/>
          <a:stretch/>
        </p:blipFill>
        <p:spPr bwMode="auto">
          <a:xfrm>
            <a:off x="4067944" y="3607848"/>
            <a:ext cx="4620714" cy="30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410" y="0"/>
            <a:ext cx="8229600" cy="908720"/>
          </a:xfrm>
        </p:spPr>
        <p:txBody>
          <a:bodyPr/>
          <a:lstStyle/>
          <a:p>
            <a:pPr algn="ctr"/>
            <a:r>
              <a:rPr lang="ru-RU" b="1" dirty="0"/>
              <a:t>Вывод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446410" y="1124744"/>
            <a:ext cx="8229600" cy="4434840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проведенного ряда экспериментов, большинство образцов мёда подтвердили статус настоящего и качественного мёда. В них не оказалось примесей, мёд отличался душистым ароматом, по консистенции он нежный, без комочков, и в меду не было обнаружено крахмала, воды и сахара.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 – это очень полезный продукт и люди издавна использовали его для лечения.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обращаются за помощью к натуральным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источникам,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и к меду.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выбирать правильно, потому что фальсифицированный мед может принести немало вреда здоровью человека.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работы, ранее выдвинутая гипотеза была подтверждена: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в домашних условиях можно определить натуральность мёда, с целью сохранения собственного здоровья.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824048"/>
            <a:ext cx="3347864" cy="1973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788626"/>
            <a:ext cx="3434038" cy="2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Список литературы.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5"/>
            <a:ext cx="7931224" cy="3816425"/>
          </a:xfrm>
        </p:spPr>
        <p:txBody>
          <a:bodyPr>
            <a:noAutofit/>
          </a:bodyPr>
          <a:lstStyle/>
          <a:p>
            <a:r>
              <a:rPr lang="ru-RU" sz="1800" b="1" dirty="0"/>
              <a:t>Список использованной литературы</a:t>
            </a:r>
            <a:endParaRPr lang="ru-RU" sz="1800" dirty="0"/>
          </a:p>
          <a:p>
            <a:r>
              <a:rPr lang="ru-RU" sz="1800" dirty="0"/>
              <a:t>1. Никулин В. «Секреты пчелиного меда» М. 1975г.</a:t>
            </a:r>
          </a:p>
          <a:p>
            <a:r>
              <a:rPr lang="ru-RU" sz="1800" dirty="0"/>
              <a:t>2. Энциклопедия меда. М. 1985г.</a:t>
            </a:r>
          </a:p>
          <a:p>
            <a:r>
              <a:rPr lang="ru-RU" sz="1800" dirty="0"/>
              <a:t>3. Кузнецова М.Ю. Воздействие на организм человека </a:t>
            </a:r>
            <a:r>
              <a:rPr lang="ru-RU" sz="1800" dirty="0" err="1"/>
              <a:t>апифитопродукции</a:t>
            </a:r>
            <a:endParaRPr lang="ru-RU" sz="1800" dirty="0"/>
          </a:p>
          <a:p>
            <a:r>
              <a:rPr lang="ru-RU" sz="1800" dirty="0"/>
              <a:t>«</a:t>
            </a:r>
            <a:r>
              <a:rPr lang="ru-RU" sz="1800" dirty="0" err="1"/>
              <a:t>Тенториум</a:t>
            </a:r>
            <a:r>
              <a:rPr lang="ru-RU" sz="1800" dirty="0"/>
              <a:t>». – Санкт-Петербург: 2003.</a:t>
            </a:r>
          </a:p>
          <a:p>
            <a:r>
              <a:rPr lang="ru-RU" sz="1800" dirty="0"/>
              <a:t>4. Неумывакин И. Мед: Мифы и реальность. – М.: </a:t>
            </a:r>
            <a:r>
              <a:rPr lang="ru-RU" sz="1800" dirty="0" err="1"/>
              <a:t>Диля</a:t>
            </a:r>
            <a:r>
              <a:rPr lang="ru-RU" sz="1800" dirty="0"/>
              <a:t>, 2008.</a:t>
            </a:r>
          </a:p>
          <a:p>
            <a:r>
              <a:rPr lang="ru-RU" sz="1800" dirty="0"/>
              <a:t>5. Старков В.Е. Как определить качество меда. - Ташкент, 1988.</a:t>
            </a:r>
          </a:p>
          <a:p>
            <a:r>
              <a:rPr lang="ru-RU" sz="1800" dirty="0"/>
              <a:t>6. </a:t>
            </a:r>
            <a:r>
              <a:rPr lang="ru-RU" sz="1800" dirty="0" err="1"/>
              <a:t>Хорн</a:t>
            </a:r>
            <a:r>
              <a:rPr lang="ru-RU" sz="1800" dirty="0"/>
              <a:t> Х. Все о меде: производство, получение, экологическая чистота </a:t>
            </a:r>
            <a:r>
              <a:rPr lang="ru-RU" sz="1800" dirty="0" smtClean="0"/>
              <a:t>и сбыт</a:t>
            </a:r>
            <a:r>
              <a:rPr lang="ru-RU" sz="1800" dirty="0"/>
              <a:t>. - М.: АСТ: </a:t>
            </a:r>
            <a:r>
              <a:rPr lang="ru-RU" sz="1800" dirty="0" err="1"/>
              <a:t>Астрель</a:t>
            </a:r>
            <a:r>
              <a:rPr lang="ru-RU" sz="1800" dirty="0"/>
              <a:t>, 2007.</a:t>
            </a:r>
          </a:p>
          <a:p>
            <a:pPr marL="228600" algn="just" fontAlgn="base">
              <a:buFont typeface="+mj-lt"/>
              <a:buAutoNum type="arabicPeriod"/>
            </a:pPr>
            <a:endParaRPr lang="ru-RU" sz="1400" dirty="0" smtClean="0">
              <a:solidFill>
                <a:srgbClr val="0046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6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784975" cy="604867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 исследования: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Определить качество различных образцов мёда, которые встречаются чаще других на потребительском рынке нашего города.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 исследования: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Изучить литературу по проблеме положительного влияния мёда на здоровье человека, а также способов фальсификации мёда.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Осуществить с помощью химического эксперимента определение качества </a:t>
            </a:r>
            <a:r>
              <a:rPr lang="ru-RU" sz="18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мёда</a:t>
            </a:r>
            <a:endParaRPr lang="ru-RU" sz="18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Осуществить анализ полученных данных, оформить результаты и сделать выводы.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Сформулировать рекомендации по выбору мёда.</a:t>
            </a:r>
          </a:p>
          <a:p>
            <a:r>
              <a:rPr lang="ru-RU" sz="1800" b="1" dirty="0"/>
              <a:t>Гипотеза исследования:</a:t>
            </a:r>
            <a:r>
              <a:rPr lang="ru-RU" sz="1800" dirty="0"/>
              <a:t> в домашних условиях можно различными способами определить натуральность мёда, с целью сохранения здоровья населения.</a:t>
            </a:r>
          </a:p>
          <a:p>
            <a:r>
              <a:rPr lang="ru-RU" sz="1800" b="1" dirty="0"/>
              <a:t>Объект исследования:</a:t>
            </a:r>
            <a:r>
              <a:rPr lang="ru-RU" sz="1800" dirty="0"/>
              <a:t> мёд, привезенный из разных уголков Республики Башкортостан</a:t>
            </a:r>
          </a:p>
          <a:p>
            <a:r>
              <a:rPr lang="ru-RU" sz="1800" b="1" dirty="0"/>
              <a:t>Предмет исследования:</a:t>
            </a:r>
            <a:r>
              <a:rPr lang="ru-RU" sz="1800" dirty="0"/>
              <a:t> качество меда</a:t>
            </a: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endParaRPr lang="ru-RU" sz="1800" dirty="0" smtClean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12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Список литературы.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2855"/>
            <a:ext cx="7931224" cy="3816425"/>
          </a:xfrm>
        </p:spPr>
        <p:txBody>
          <a:bodyPr>
            <a:noAutofit/>
          </a:bodyPr>
          <a:lstStyle/>
          <a:p>
            <a:r>
              <a:rPr lang="ru-RU" sz="1800" b="1" dirty="0"/>
              <a:t>Список использованной литературы</a:t>
            </a:r>
            <a:endParaRPr lang="ru-RU" sz="1800" dirty="0"/>
          </a:p>
          <a:p>
            <a:r>
              <a:rPr lang="ru-RU" sz="1800" dirty="0"/>
              <a:t>1. Никулин В. «Секреты пчелиного меда» М. 1975г.</a:t>
            </a:r>
          </a:p>
          <a:p>
            <a:r>
              <a:rPr lang="ru-RU" sz="1800" dirty="0"/>
              <a:t>2. Энциклопедия меда. М. 1985г.</a:t>
            </a:r>
          </a:p>
          <a:p>
            <a:r>
              <a:rPr lang="ru-RU" sz="1800" dirty="0"/>
              <a:t>3. Кузнецова М.Ю. Воздействие на организм человека </a:t>
            </a:r>
            <a:r>
              <a:rPr lang="ru-RU" sz="1800" dirty="0" err="1"/>
              <a:t>апифитопродукции</a:t>
            </a:r>
            <a:endParaRPr lang="ru-RU" sz="1800" dirty="0"/>
          </a:p>
          <a:p>
            <a:r>
              <a:rPr lang="ru-RU" sz="1800" dirty="0"/>
              <a:t>«</a:t>
            </a:r>
            <a:r>
              <a:rPr lang="ru-RU" sz="1800" dirty="0" err="1"/>
              <a:t>Тенториум</a:t>
            </a:r>
            <a:r>
              <a:rPr lang="ru-RU" sz="1800" dirty="0"/>
              <a:t>». – Санкт-Петербург: 2003.</a:t>
            </a:r>
          </a:p>
          <a:p>
            <a:r>
              <a:rPr lang="ru-RU" sz="1800" dirty="0"/>
              <a:t>4. Неумывакин И. Мед: Мифы и реальность. – М.: </a:t>
            </a:r>
            <a:r>
              <a:rPr lang="ru-RU" sz="1800" dirty="0" err="1"/>
              <a:t>Диля</a:t>
            </a:r>
            <a:r>
              <a:rPr lang="ru-RU" sz="1800" dirty="0"/>
              <a:t>, 2008.</a:t>
            </a:r>
          </a:p>
          <a:p>
            <a:r>
              <a:rPr lang="ru-RU" sz="1800" dirty="0"/>
              <a:t>5. Старков В.Е. Как определить качество меда. - Ташкент, 1988.</a:t>
            </a:r>
          </a:p>
          <a:p>
            <a:r>
              <a:rPr lang="ru-RU" sz="1800" dirty="0"/>
              <a:t>6. </a:t>
            </a:r>
            <a:r>
              <a:rPr lang="ru-RU" sz="1800" dirty="0" err="1"/>
              <a:t>Хорн</a:t>
            </a:r>
            <a:r>
              <a:rPr lang="ru-RU" sz="1800" dirty="0"/>
              <a:t> Х. Все о меде: производство, получение, экологическая чистота </a:t>
            </a:r>
            <a:r>
              <a:rPr lang="ru-RU" sz="1800" dirty="0" smtClean="0"/>
              <a:t>и сбыт</a:t>
            </a:r>
            <a:r>
              <a:rPr lang="ru-RU" sz="1800" dirty="0"/>
              <a:t>. - М.: АСТ: </a:t>
            </a:r>
            <a:r>
              <a:rPr lang="ru-RU" sz="1800" dirty="0" err="1"/>
              <a:t>Астрель</a:t>
            </a:r>
            <a:r>
              <a:rPr lang="ru-RU" sz="1800" dirty="0"/>
              <a:t>, 2007.</a:t>
            </a:r>
          </a:p>
          <a:p>
            <a:pPr marL="228600" algn="just" fontAlgn="base">
              <a:buFont typeface="+mj-lt"/>
              <a:buAutoNum type="arabicPeriod"/>
            </a:pPr>
            <a:endParaRPr lang="ru-RU" sz="1400" dirty="0" smtClean="0">
              <a:solidFill>
                <a:srgbClr val="0046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История возникновения мёда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2116" y="929424"/>
            <a:ext cx="4038600" cy="4942149"/>
          </a:xfrm>
        </p:spPr>
        <p:txBody>
          <a:bodyPr/>
          <a:lstStyle/>
          <a:p>
            <a:pPr algn="ctr"/>
            <a:r>
              <a:rPr lang="ru-RU" dirty="0" smtClean="0"/>
              <a:t>Ярмарки меда в Древней Руси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dirty="0" smtClean="0"/>
              <a:t>ДОБЫЧА МЕДА истории древнего мира</a:t>
            </a:r>
          </a:p>
          <a:p>
            <a:pPr algn="ctr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942149"/>
          </a:xfrm>
        </p:spPr>
        <p:txBody>
          <a:bodyPr/>
          <a:lstStyle/>
          <a:p>
            <a:pPr algn="ctr"/>
            <a:r>
              <a:rPr lang="ru-RU" dirty="0" smtClean="0"/>
              <a:t>Древние наскальные рисунки (добыча мёда)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916832"/>
            <a:ext cx="2955060" cy="22152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87" t="9050" r="50001" b="18500"/>
          <a:stretch/>
        </p:blipFill>
        <p:spPr>
          <a:xfrm>
            <a:off x="5292080" y="2276872"/>
            <a:ext cx="3468996" cy="4352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5119478"/>
            <a:ext cx="2297832" cy="17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Виды меда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6388" y="1484784"/>
            <a:ext cx="7931224" cy="446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Использование мёда в медицине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60" y="908720"/>
            <a:ext cx="820891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08"/>
            <a:ext cx="9144000" cy="8264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Методы определения качества мёда</a:t>
            </a:r>
            <a:r>
              <a:rPr lang="ru-RU" sz="4400" b="1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129" r="435" b="7692"/>
          <a:stretch/>
        </p:blipFill>
        <p:spPr>
          <a:xfrm>
            <a:off x="449542" y="908720"/>
            <a:ext cx="824491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7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770" y="322164"/>
            <a:ext cx="8229600" cy="687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1920085"/>
            <a:ext cx="4038600" cy="4434840"/>
          </a:xfrm>
        </p:spPr>
        <p:txBody>
          <a:bodyPr/>
          <a:lstStyle/>
          <a:p>
            <a:pPr algn="ctr"/>
            <a:r>
              <a:rPr lang="ru-RU" dirty="0" smtClean="0"/>
              <a:t>Изучение повышенной влажности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ru-RU" dirty="0" smtClean="0"/>
              <a:t>Изучение наличие крахмала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47372" y="1990278"/>
            <a:ext cx="1658256" cy="3383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6774" t="5250" r="33852" b="12501"/>
          <a:stretch/>
        </p:blipFill>
        <p:spPr>
          <a:xfrm>
            <a:off x="5508104" y="3130334"/>
            <a:ext cx="2937998" cy="27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1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опытов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346" t="38886" r="20782" b="10769"/>
          <a:stretch/>
        </p:blipFill>
        <p:spPr>
          <a:xfrm>
            <a:off x="457200" y="2060848"/>
            <a:ext cx="822960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10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363</TotalTime>
  <Words>509</Words>
  <Application>Microsoft Office PowerPoint</Application>
  <PresentationFormat>Экран (4:3)</PresentationFormat>
  <Paragraphs>56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«Экспертиза качества меда и способы его фальсификации»</vt:lpstr>
      <vt:lpstr>Презентация PowerPoint</vt:lpstr>
      <vt:lpstr>Список литературы.</vt:lpstr>
      <vt:lpstr>История возникновения мёда</vt:lpstr>
      <vt:lpstr>Виды меда</vt:lpstr>
      <vt:lpstr>Использование мёда в медицине</vt:lpstr>
      <vt:lpstr>Методы определения качества мёда.</vt:lpstr>
      <vt:lpstr>Исследования</vt:lpstr>
      <vt:lpstr>Результаты опытов</vt:lpstr>
      <vt:lpstr>Продукт «Памятка»</vt:lpstr>
      <vt:lpstr>Вывод</vt:lpstr>
      <vt:lpstr>Список литературы.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Загрязнение воды</dc:title>
  <dc:creator>урбагаева</dc:creator>
  <cp:lastModifiedBy>HP</cp:lastModifiedBy>
  <cp:revision>36</cp:revision>
  <dcterms:created xsi:type="dcterms:W3CDTF">2014-11-24T04:23:23Z</dcterms:created>
  <dcterms:modified xsi:type="dcterms:W3CDTF">2021-03-08T14:10:03Z</dcterms:modified>
</cp:coreProperties>
</file>