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71" r:id="rId3"/>
    <p:sldId id="261" r:id="rId4"/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Сохраним красоту природы нашего края</a:t>
            </a:r>
            <a:r>
              <a:rPr lang="ru-RU" sz="7200" i="1" dirty="0" smtClean="0">
                <a:solidFill>
                  <a:srgbClr val="00B050"/>
                </a:solidFill>
              </a:rPr>
              <a:t/>
            </a:r>
            <a:br>
              <a:rPr lang="ru-RU" sz="7200" i="1" dirty="0" smtClean="0">
                <a:solidFill>
                  <a:srgbClr val="00B050"/>
                </a:solidFill>
              </a:rPr>
            </a:br>
            <a:r>
              <a:rPr lang="ru-RU" sz="2800" i="1" dirty="0">
                <a:solidFill>
                  <a:srgbClr val="00B050"/>
                </a:solidFill>
              </a:rPr>
              <a:t>Т</a:t>
            </a:r>
            <a:r>
              <a:rPr lang="ru-RU" sz="2800" i="1" dirty="0" smtClean="0">
                <a:solidFill>
                  <a:srgbClr val="00B050"/>
                </a:solidFill>
              </a:rPr>
              <a:t>ема: Растения красной книги</a:t>
            </a:r>
            <a:endParaRPr lang="ru-RU" sz="72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mtClean="0"/>
              <a:t>МБОУ </a:t>
            </a:r>
            <a:r>
              <a:rPr lang="ru-RU" dirty="0" smtClean="0"/>
              <a:t>«Камская СОШ»</a:t>
            </a:r>
          </a:p>
          <a:p>
            <a:r>
              <a:rPr lang="ru-RU" dirty="0" smtClean="0"/>
              <a:t>У</a:t>
            </a:r>
            <a:r>
              <a:rPr lang="ru-RU" sz="2100" dirty="0" smtClean="0"/>
              <a:t>ЧИТЕЛЬ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Ценева</a:t>
            </a:r>
            <a:r>
              <a:rPr lang="ru-RU" dirty="0" smtClean="0"/>
              <a:t>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7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\Desktop\КУБЫ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\Desktop\ГОЛУБ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\Desktop\ЛАНДЫ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\Desktop\РЯБ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\Desktop\МОРО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\Desktop\ИР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17s18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96914" cy="66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\Desktop\СТИ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\Desktop\КРАСНАЯ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127523" cy="6095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Купальница европейская</a:t>
            </a:r>
            <a:endParaRPr lang="ru-RU" dirty="0"/>
          </a:p>
        </p:txBody>
      </p:sp>
      <p:pic>
        <p:nvPicPr>
          <p:cNvPr id="7" name="Рисунок 6" descr="img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688" y="72970"/>
            <a:ext cx="6120680" cy="459051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056784" cy="1013990"/>
          </a:xfrm>
        </p:spPr>
        <p:txBody>
          <a:bodyPr>
            <a:normAutofit/>
          </a:bodyPr>
          <a:lstStyle/>
          <a:p>
            <a:r>
              <a:rPr lang="ru-RU" dirty="0" smtClean="0"/>
              <a:t>Этот цветок в Удмуртии называют </a:t>
            </a:r>
            <a:r>
              <a:rPr lang="ru-RU" dirty="0" err="1" smtClean="0"/>
              <a:t>Италмасом</a:t>
            </a:r>
            <a:r>
              <a:rPr lang="ru-RU" dirty="0" smtClean="0"/>
              <a:t>. Цветок назван купальницей за то, что растет в очень влажных местах, любит воду, любимые места – берега рек, болотистые луга. Люди безжалостно рвут эти цветы, купальница стала редким растением, она занесена в Красную книгу.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Венерин башмачок пятнистый.</a:t>
            </a:r>
            <a:endParaRPr lang="ru-RU" dirty="0"/>
          </a:p>
        </p:txBody>
      </p:sp>
      <p:pic>
        <p:nvPicPr>
          <p:cNvPr id="5" name="Рисунок 4" descr="venerin-bashmachok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7" y="404664"/>
            <a:ext cx="5763881" cy="43229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128792" cy="1230014"/>
          </a:xfrm>
        </p:spPr>
        <p:txBody>
          <a:bodyPr>
            <a:normAutofit/>
          </a:bodyPr>
          <a:lstStyle/>
          <a:p>
            <a:r>
              <a:rPr lang="ru-RU" dirty="0" smtClean="0"/>
              <a:t>Произрастает по окраинам переходных болот и во влажных хвойных лесах Удмуртии. Небольшое растение (30 см) с длинным ползучим корневищем. Цветёт в мае – июне. Собирают на букеты и в качестве лекарственного средства, что привело к уменьшению количества и занесению в Красную книгу этого цветка.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Кувшинка четырехгранная.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>
            <a:off x="1792288" y="374539"/>
            <a:ext cx="5804048" cy="43530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344816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Растёт в старицах и прудах в </a:t>
            </a:r>
            <a:r>
              <a:rPr lang="ru-RU" dirty="0" err="1"/>
              <a:t>Ярском</a:t>
            </a:r>
            <a:r>
              <a:rPr lang="ru-RU" dirty="0"/>
              <a:t> и </a:t>
            </a:r>
            <a:r>
              <a:rPr lang="ru-RU" dirty="0" err="1"/>
              <a:t>Глазовском</a:t>
            </a:r>
            <a:r>
              <a:rPr lang="ru-RU" dirty="0"/>
              <a:t> </a:t>
            </a:r>
            <a:r>
              <a:rPr lang="ru-RU" dirty="0" smtClean="0"/>
              <a:t>районах. Тяготеет </a:t>
            </a:r>
            <a:r>
              <a:rPr lang="ru-RU" dirty="0"/>
              <a:t>к </a:t>
            </a:r>
            <a:r>
              <a:rPr lang="ru-RU" dirty="0" smtClean="0"/>
              <a:t>водоёмам. </a:t>
            </a:r>
            <a:r>
              <a:rPr lang="ru-RU" dirty="0"/>
              <a:t>Относится к редким </a:t>
            </a:r>
            <a:r>
              <a:rPr lang="ru-RU" dirty="0" smtClean="0"/>
              <a:t>растениям </a:t>
            </a:r>
            <a:r>
              <a:rPr lang="ru-RU" dirty="0"/>
              <a:t>на Урале и в </a:t>
            </a:r>
            <a:r>
              <a:rPr lang="ru-RU" dirty="0" err="1" smtClean="0"/>
              <a:t>Приуралье</a:t>
            </a:r>
            <a:r>
              <a:rPr lang="ru-RU" dirty="0" smtClean="0"/>
              <a:t>. Многолетнее </a:t>
            </a:r>
            <a:r>
              <a:rPr lang="ru-RU" dirty="0"/>
              <a:t>водное растение с </a:t>
            </a:r>
            <a:r>
              <a:rPr lang="ru-RU" dirty="0" smtClean="0"/>
              <a:t>длинным корневищем. </a:t>
            </a:r>
            <a:r>
              <a:rPr lang="ru-RU" dirty="0"/>
              <a:t>Цветки белые, </a:t>
            </a:r>
            <a:r>
              <a:rPr lang="ru-RU" dirty="0" smtClean="0"/>
              <a:t>мелкие</a:t>
            </a:r>
            <a:r>
              <a:rPr lang="ru-RU" dirty="0"/>
              <a:t>, до 5 см в диаметре. </a:t>
            </a:r>
            <a:r>
              <a:rPr lang="ru-RU" dirty="0" smtClean="0"/>
              <a:t>Сбор </a:t>
            </a:r>
            <a:r>
              <a:rPr lang="ru-RU" dirty="0"/>
              <a:t>на букеты, загрязнение и </a:t>
            </a:r>
            <a:r>
              <a:rPr lang="ru-RU" dirty="0" smtClean="0"/>
              <a:t>зарастание водоёмов приводит к уменьшению их количества. Кувшинка также занесена в Красную книгу.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Мытник </a:t>
            </a:r>
            <a:r>
              <a:rPr lang="ru-RU" dirty="0" err="1" smtClean="0"/>
              <a:t>скипетровидный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b="21911"/>
          <a:stretch>
            <a:fillRect/>
          </a:stretch>
        </p:blipFill>
        <p:spPr>
          <a:xfrm>
            <a:off x="1792287" y="260648"/>
            <a:ext cx="5955903" cy="4466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367338"/>
            <a:ext cx="6696744" cy="12300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Растёт на болотах в </a:t>
            </a:r>
            <a:r>
              <a:rPr lang="ru-RU" dirty="0" err="1"/>
              <a:t>Ярском</a:t>
            </a:r>
            <a:r>
              <a:rPr lang="ru-RU" dirty="0"/>
              <a:t>, </a:t>
            </a:r>
            <a:r>
              <a:rPr lang="ru-RU" dirty="0" err="1"/>
              <a:t>Балезинском</a:t>
            </a:r>
            <a:r>
              <a:rPr lang="ru-RU" dirty="0"/>
              <a:t>, </a:t>
            </a:r>
            <a:r>
              <a:rPr lang="ru-RU" dirty="0" err="1"/>
              <a:t>Малопургинском</a:t>
            </a:r>
            <a:r>
              <a:rPr lang="ru-RU" dirty="0"/>
              <a:t> и </a:t>
            </a:r>
            <a:r>
              <a:rPr lang="ru-RU" dirty="0" err="1"/>
              <a:t>Камбарском</a:t>
            </a:r>
            <a:r>
              <a:rPr lang="ru-RU" dirty="0"/>
              <a:t> районах. Многолетнее травянистое растение высотой до 1 м. </a:t>
            </a:r>
            <a:r>
              <a:rPr lang="ru-RU" dirty="0" smtClean="0"/>
              <a:t>Цветки </a:t>
            </a:r>
            <a:r>
              <a:rPr lang="ru-RU" dirty="0"/>
              <a:t>крупные, жёлтые, с </a:t>
            </a:r>
            <a:r>
              <a:rPr lang="ru-RU" dirty="0" smtClean="0"/>
              <a:t>кроваво-красной </a:t>
            </a:r>
            <a:r>
              <a:rPr lang="ru-RU" dirty="0"/>
              <a:t>нижней губой, в </a:t>
            </a:r>
            <a:r>
              <a:rPr lang="ru-RU" dirty="0" smtClean="0"/>
              <a:t>колосовидном </a:t>
            </a:r>
            <a:r>
              <a:rPr lang="ru-RU" dirty="0"/>
              <a:t>соцветии. Цветёт в июле – августе. Опыляется шмелями. Нарушение мест произрастания (</a:t>
            </a:r>
            <a:r>
              <a:rPr lang="ru-RU" dirty="0" smtClean="0"/>
              <a:t>осушение </a:t>
            </a:r>
            <a:r>
              <a:rPr lang="ru-RU" dirty="0"/>
              <a:t>болот, торфоразработки, </a:t>
            </a:r>
            <a:r>
              <a:rPr lang="ru-RU" dirty="0" smtClean="0"/>
              <a:t>загрязнение</a:t>
            </a:r>
            <a:r>
              <a:rPr lang="ru-RU" dirty="0"/>
              <a:t>), сбор на букеты, сенокошение, уменьшение количества </a:t>
            </a:r>
            <a:r>
              <a:rPr lang="ru-RU" dirty="0" smtClean="0"/>
              <a:t>шмелей-опылителей ведет к исчезновению этого растения.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\Desktop\СОН ТР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\Desktop\ВАСИЛЁ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211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Сохраним красоту природы нашего края Тема: Растения красной книги</vt:lpstr>
      <vt:lpstr>Презентация PowerPoint</vt:lpstr>
      <vt:lpstr>Презентация PowerPoint</vt:lpstr>
      <vt:lpstr>Купальница европейская</vt:lpstr>
      <vt:lpstr>Венерин башмачок пятнистый.</vt:lpstr>
      <vt:lpstr>Кувшинка четырехгранная.</vt:lpstr>
      <vt:lpstr>Мытник скипетровидный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Купальница европейская</dc:title>
  <dc:creator>Администратор</dc:creator>
  <cp:lastModifiedBy>е</cp:lastModifiedBy>
  <cp:revision>17</cp:revision>
  <dcterms:created xsi:type="dcterms:W3CDTF">2016-01-29T11:23:34Z</dcterms:created>
  <dcterms:modified xsi:type="dcterms:W3CDTF">2021-03-20T06:21:08Z</dcterms:modified>
</cp:coreProperties>
</file>