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64" r:id="rId2"/>
    <p:sldId id="256" r:id="rId3"/>
    <p:sldId id="257" r:id="rId4"/>
    <p:sldId id="262" r:id="rId5"/>
    <p:sldId id="258" r:id="rId6"/>
    <p:sldId id="260" r:id="rId7"/>
    <p:sldId id="261" r:id="rId8"/>
    <p:sldId id="263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44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02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35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08698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040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254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292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417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69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573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14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80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14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2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5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0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46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E63BB6-19AD-41A4-ACC5-7CEBC2DEAA5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6475-12B6-4034-AFB6-918861A3D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093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Муниципальный</a:t>
            </a:r>
            <a:r>
              <a:rPr lang="ru-RU" sz="3600" dirty="0" smtClean="0"/>
              <a:t> конкурс-  «Воспитатель года-2021»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Педагогическая </a:t>
            </a:r>
            <a:r>
              <a:rPr lang="ru-RU" sz="3600" dirty="0" smtClean="0"/>
              <a:t>находка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/>
              <a:t>воспитательница </a:t>
            </a:r>
            <a:r>
              <a:rPr lang="ru-RU" b="1" dirty="0" smtClean="0"/>
              <a:t>детского сада МБОУ «</a:t>
            </a:r>
            <a:r>
              <a:rPr lang="ru-RU" b="1" dirty="0" err="1" smtClean="0"/>
              <a:t>Чувенорускинская</a:t>
            </a:r>
            <a:r>
              <a:rPr lang="ru-RU" b="1" dirty="0" smtClean="0"/>
              <a:t> ООШ»</a:t>
            </a:r>
          </a:p>
          <a:p>
            <a:pPr algn="r"/>
            <a:r>
              <a:rPr lang="ru-RU" b="1" dirty="0" smtClean="0"/>
              <a:t>Шишкова Екатерина Николаевна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1351130"/>
            <a:ext cx="10695438" cy="1663392"/>
          </a:xfrm>
        </p:spPr>
        <p:txBody>
          <a:bodyPr/>
          <a:lstStyle/>
          <a:p>
            <a:pPr algn="ctr"/>
            <a:r>
              <a:rPr lang="ru-RU" sz="4800" b="1" dirty="0" smtClean="0"/>
              <a:t> Тема: </a:t>
            </a:r>
            <a:r>
              <a:rPr lang="ru-RU" sz="4800" b="1" dirty="0" smtClean="0"/>
              <a:t>«ПДД»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728" y="4039737"/>
            <a:ext cx="6959220" cy="2115403"/>
          </a:xfrm>
        </p:spPr>
        <p:txBody>
          <a:bodyPr/>
          <a:lstStyle/>
          <a:p>
            <a:pPr marL="0" indent="0" algn="r">
              <a:buNone/>
            </a:pP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098537"/>
            <a:ext cx="6331527" cy="327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8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365125"/>
            <a:ext cx="11012606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Цели:</a:t>
            </a:r>
          </a:p>
          <a:p>
            <a:pPr marL="0" indent="0">
              <a:buNone/>
            </a:pPr>
            <a:r>
              <a:rPr lang="ru-RU" b="1" dirty="0" smtClean="0"/>
              <a:t>Образовательные задачи:</a:t>
            </a:r>
          </a:p>
          <a:p>
            <a:pPr marL="0" indent="0">
              <a:buNone/>
            </a:pPr>
            <a:r>
              <a:rPr lang="ru-RU" sz="1600" i="1" dirty="0" smtClean="0"/>
              <a:t>-</a:t>
            </a:r>
            <a:r>
              <a:rPr lang="ru-RU" sz="1600" i="1" dirty="0" smtClean="0"/>
              <a:t>закрепить умение различать дорожные знаки:  повторить основные правила поведения на улице, дороге.</a:t>
            </a:r>
          </a:p>
          <a:p>
            <a:pPr marL="0" indent="0">
              <a:buNone/>
            </a:pPr>
            <a:r>
              <a:rPr lang="ru-RU" sz="1600" i="1" dirty="0" smtClean="0"/>
              <a:t>-  закрепить знания детей об элементах улиц и дорог;</a:t>
            </a:r>
          </a:p>
          <a:p>
            <a:pPr marL="0" indent="0">
              <a:buNone/>
            </a:pPr>
            <a:r>
              <a:rPr lang="ru-RU" sz="1600" i="1" dirty="0" smtClean="0"/>
              <a:t> -  повторить сигналы светофора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pPr marL="0" indent="0">
              <a:buNone/>
            </a:pPr>
            <a:r>
              <a:rPr lang="ru-RU" b="1" dirty="0" smtClean="0"/>
              <a:t>Развивающие задачи:</a:t>
            </a:r>
          </a:p>
          <a:p>
            <a:pPr marL="0" indent="0">
              <a:buNone/>
            </a:pPr>
            <a:r>
              <a:rPr lang="ru-RU" sz="1600" i="1" dirty="0" smtClean="0"/>
              <a:t>-  обобщать и расширять знания детей о правилах дорожного движения, </a:t>
            </a:r>
          </a:p>
          <a:p>
            <a:pPr marL="0" indent="0">
              <a:buFontTx/>
              <a:buChar char="-"/>
            </a:pPr>
            <a:r>
              <a:rPr lang="ru-RU" sz="1600" i="1" dirty="0" smtClean="0"/>
              <a:t>развивать </a:t>
            </a:r>
            <a:r>
              <a:rPr lang="ru-RU" sz="1600" i="1" dirty="0" smtClean="0"/>
              <a:t>наблюдательность, </a:t>
            </a:r>
            <a:r>
              <a:rPr lang="ru-RU" sz="1600" i="1" dirty="0" smtClean="0"/>
              <a:t>внимание,  </a:t>
            </a:r>
          </a:p>
          <a:p>
            <a:pPr marL="0" indent="0">
              <a:buFontTx/>
              <a:buChar char="-"/>
            </a:pPr>
            <a:r>
              <a:rPr lang="ru-RU" sz="1600" i="1" dirty="0" smtClean="0"/>
              <a:t>- развивать </a:t>
            </a:r>
            <a:r>
              <a:rPr lang="ru-RU" sz="1600" i="1" dirty="0" smtClean="0"/>
              <a:t>логику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2400" b="1" dirty="0" smtClean="0"/>
              <a:t> Воспитательные задачи:</a:t>
            </a:r>
          </a:p>
          <a:p>
            <a:pPr marL="0" indent="0">
              <a:buNone/>
            </a:pPr>
            <a:r>
              <a:rPr lang="ru-RU" sz="1600" dirty="0" smtClean="0"/>
              <a:t>-   </a:t>
            </a:r>
            <a:r>
              <a:rPr lang="ru-RU" sz="1600" i="1" dirty="0" smtClean="0"/>
              <a:t>учить детей быть доброжелательными, внимательными друг к другу.</a:t>
            </a:r>
          </a:p>
          <a:p>
            <a:pPr marL="0" indent="0">
              <a:buNone/>
            </a:pPr>
            <a:r>
              <a:rPr lang="ru-RU" sz="1600" i="1" dirty="0" smtClean="0"/>
              <a:t>-  воспитывать культуру поведения на дороге;</a:t>
            </a:r>
          </a:p>
          <a:p>
            <a:pPr marL="0" indent="0">
              <a:buNone/>
            </a:pPr>
            <a:r>
              <a:rPr lang="ru-RU" sz="1600" i="1" dirty="0" smtClean="0"/>
              <a:t>-   воспитывать привычку соблюдать правила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10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600501"/>
            <a:ext cx="10753299" cy="557646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sz="2000" i="1" dirty="0" smtClean="0"/>
              <a:t>Безопасное дорожное движение - главное для детей умение!" Мероприятия, посвящённые теме ПДД, всегда актуальны в учреждениях дошкольного образования. А как же иначе? Ведь данную необходимость диктует сама жизнь. Как же сделать так, чтобы улицы и дороги стали для наших детей безопасными? Конечно же, рассказать им о правилах дорожного движения, дорожных знаках и прочих тонкостях, проводя мероприятия в различных формах. Причём большая часть из них должна быть иллюстрированной, театрализованной, музыкальной, игровой. Ведь в органике ребёнка уже от природы заложена игра, у детей очень хорошо развито воображение, и именно только яркие моменты оставляют в сознании детей нужный пласт знаний, так необходимых ему.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38" y="2715903"/>
            <a:ext cx="4701655" cy="36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8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Знакомство со знаками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0715"/>
            <a:ext cx="2775133" cy="3700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94" y="2176816"/>
            <a:ext cx="5477303" cy="41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Профилактическая работа для родителей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409" y="1831003"/>
            <a:ext cx="6012976" cy="45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1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Учимся играя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444" y="1989399"/>
            <a:ext cx="3185721" cy="4247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346" y="1832595"/>
            <a:ext cx="3303325" cy="44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5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Выставка детских рисунков 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550" y="2186343"/>
            <a:ext cx="4478645" cy="3358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632" y="1690688"/>
            <a:ext cx="2831461" cy="46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1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ывод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Формирование культуры безопасного поведения на улице у детей следует начинать с ранних лет, они легко усваивают правила и могут избежать опасных ситуаций, сохранить свою жизнь.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19412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274</Words>
  <Application>Microsoft Office PowerPoint</Application>
  <PresentationFormat>Произвольный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Муниципальный конкурс-  «Воспитатель года-2021»  Педагогическая находка  </vt:lpstr>
      <vt:lpstr> Тема: «ПДД»</vt:lpstr>
      <vt:lpstr> </vt:lpstr>
      <vt:lpstr>Слайд 4</vt:lpstr>
      <vt:lpstr>Знакомство со знаками</vt:lpstr>
      <vt:lpstr>Профилактическая работа для родителей</vt:lpstr>
      <vt:lpstr>Учимся играя</vt:lpstr>
      <vt:lpstr>Выставка детских рисунков  </vt:lpstr>
      <vt:lpstr>Вывод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теме: «ПДД»</dc:title>
  <dc:creator>User</dc:creator>
  <cp:lastModifiedBy>Лилия</cp:lastModifiedBy>
  <cp:revision>6</cp:revision>
  <dcterms:created xsi:type="dcterms:W3CDTF">2019-11-10T15:29:36Z</dcterms:created>
  <dcterms:modified xsi:type="dcterms:W3CDTF">2021-01-11T10:42:38Z</dcterms:modified>
</cp:coreProperties>
</file>