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56" r:id="rId2"/>
    <p:sldId id="317" r:id="rId3"/>
    <p:sldId id="314" r:id="rId4"/>
    <p:sldId id="258" r:id="rId5"/>
    <p:sldId id="262" r:id="rId6"/>
    <p:sldId id="266" r:id="rId7"/>
    <p:sldId id="268" r:id="rId8"/>
    <p:sldId id="272" r:id="rId9"/>
    <p:sldId id="274" r:id="rId10"/>
    <p:sldId id="277" r:id="rId11"/>
    <p:sldId id="275" r:id="rId12"/>
    <p:sldId id="269" r:id="rId13"/>
    <p:sldId id="270" r:id="rId14"/>
    <p:sldId id="264" r:id="rId15"/>
    <p:sldId id="280" r:id="rId16"/>
    <p:sldId id="279" r:id="rId17"/>
    <p:sldId id="282" r:id="rId18"/>
    <p:sldId id="267" r:id="rId19"/>
    <p:sldId id="285" r:id="rId20"/>
    <p:sldId id="286" r:id="rId21"/>
    <p:sldId id="287" r:id="rId22"/>
    <p:sldId id="291" r:id="rId23"/>
    <p:sldId id="293" r:id="rId24"/>
    <p:sldId id="295" r:id="rId25"/>
    <p:sldId id="297" r:id="rId26"/>
    <p:sldId id="299" r:id="rId27"/>
    <p:sldId id="311" r:id="rId28"/>
    <p:sldId id="300" r:id="rId29"/>
    <p:sldId id="305" r:id="rId30"/>
    <p:sldId id="304" r:id="rId31"/>
    <p:sldId id="303" r:id="rId32"/>
    <p:sldId id="302" r:id="rId33"/>
    <p:sldId id="315" r:id="rId34"/>
    <p:sldId id="310" r:id="rId35"/>
    <p:sldId id="306" r:id="rId36"/>
    <p:sldId id="308" r:id="rId37"/>
    <p:sldId id="312" r:id="rId38"/>
    <p:sldId id="309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1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0740E7-011A-49EA-B4C2-9C423CD996B8}" type="doc">
      <dgm:prSet loTypeId="urn:microsoft.com/office/officeart/2005/8/layout/chevron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068DC62-659F-47EC-872B-3D371F853CA1}">
      <dgm:prSet phldrT="[Текст]"/>
      <dgm:spPr/>
      <dgm:t>
        <a:bodyPr/>
        <a:lstStyle/>
        <a:p>
          <a:r>
            <a:rPr lang="ru-RU" dirty="0">
              <a:latin typeface="Arial Black" pitchFamily="34" charset="0"/>
            </a:rPr>
            <a:t>1</a:t>
          </a:r>
        </a:p>
      </dgm:t>
    </dgm:pt>
    <dgm:pt modelId="{7FFB9058-174B-436E-A88B-03A4DCB9CC91}" type="parTrans" cxnId="{8B7BD4FB-E782-4273-BE9A-C20A4E8E9336}">
      <dgm:prSet/>
      <dgm:spPr/>
      <dgm:t>
        <a:bodyPr/>
        <a:lstStyle/>
        <a:p>
          <a:endParaRPr lang="ru-RU"/>
        </a:p>
      </dgm:t>
    </dgm:pt>
    <dgm:pt modelId="{B9C55CF0-5034-4E49-A942-1F77D25F3E22}" type="sibTrans" cxnId="{8B7BD4FB-E782-4273-BE9A-C20A4E8E9336}">
      <dgm:prSet/>
      <dgm:spPr/>
      <dgm:t>
        <a:bodyPr/>
        <a:lstStyle/>
        <a:p>
          <a:endParaRPr lang="ru-RU"/>
        </a:p>
      </dgm:t>
    </dgm:pt>
    <dgm:pt modelId="{9F162844-C698-421F-BAE5-3C35B6B4929E}">
      <dgm:prSet phldrT="[Текст]"/>
      <dgm:spPr/>
      <dgm:t>
        <a:bodyPr/>
        <a:lstStyle/>
        <a:p>
          <a:r>
            <a:rPr lang="ru-RU" dirty="0">
              <a:latin typeface="Arial Black" pitchFamily="34" charset="0"/>
            </a:rPr>
            <a:t>2</a:t>
          </a:r>
        </a:p>
      </dgm:t>
    </dgm:pt>
    <dgm:pt modelId="{C858D521-4E17-4677-B4E1-92332084E781}" type="parTrans" cxnId="{3745610E-B69F-494E-9130-13AB3E374825}">
      <dgm:prSet/>
      <dgm:spPr/>
      <dgm:t>
        <a:bodyPr/>
        <a:lstStyle/>
        <a:p>
          <a:endParaRPr lang="ru-RU"/>
        </a:p>
      </dgm:t>
    </dgm:pt>
    <dgm:pt modelId="{400AAC81-0139-41E9-96C5-FA360E93EFAD}" type="sibTrans" cxnId="{3745610E-B69F-494E-9130-13AB3E374825}">
      <dgm:prSet/>
      <dgm:spPr/>
      <dgm:t>
        <a:bodyPr/>
        <a:lstStyle/>
        <a:p>
          <a:endParaRPr lang="ru-RU"/>
        </a:p>
      </dgm:t>
    </dgm:pt>
    <dgm:pt modelId="{F6E0630F-45EA-4B24-B368-E86D027EC005}">
      <dgm:prSet phldrT="[Текст]"/>
      <dgm:spPr/>
      <dgm:t>
        <a:bodyPr/>
        <a:lstStyle/>
        <a:p>
          <a:r>
            <a:rPr lang="ru-RU" dirty="0">
              <a:latin typeface="Arial Black" pitchFamily="34" charset="0"/>
            </a:rPr>
            <a:t>Познакомить детей со значением дорожных знаков, научить понимать их схематическое изображение для правильной ориентации на улицах города.</a:t>
          </a:r>
        </a:p>
      </dgm:t>
    </dgm:pt>
    <dgm:pt modelId="{7075EBA8-3273-4AF6-84A1-C31AC48ACC70}" type="parTrans" cxnId="{B3E73987-0594-41BB-907C-7B6DF7248834}">
      <dgm:prSet/>
      <dgm:spPr/>
      <dgm:t>
        <a:bodyPr/>
        <a:lstStyle/>
        <a:p>
          <a:endParaRPr lang="ru-RU"/>
        </a:p>
      </dgm:t>
    </dgm:pt>
    <dgm:pt modelId="{E56B3827-0651-4195-A020-C910AC091420}" type="sibTrans" cxnId="{B3E73987-0594-41BB-907C-7B6DF7248834}">
      <dgm:prSet/>
      <dgm:spPr/>
      <dgm:t>
        <a:bodyPr/>
        <a:lstStyle/>
        <a:p>
          <a:endParaRPr lang="ru-RU"/>
        </a:p>
      </dgm:t>
    </dgm:pt>
    <dgm:pt modelId="{3094091F-779E-4BEF-B016-1267CE3FF74B}">
      <dgm:prSet phldrT="[Текст]"/>
      <dgm:spPr/>
      <dgm:t>
        <a:bodyPr/>
        <a:lstStyle/>
        <a:p>
          <a:r>
            <a:rPr lang="ru-RU" dirty="0">
              <a:latin typeface="Arial Black" pitchFamily="34" charset="0"/>
            </a:rPr>
            <a:t>3</a:t>
          </a:r>
        </a:p>
      </dgm:t>
    </dgm:pt>
    <dgm:pt modelId="{5EBD6F5A-8311-4546-B624-B6DFDE376383}" type="parTrans" cxnId="{3C9FB527-E3AB-4C80-9FD3-046CF0C8ECE9}">
      <dgm:prSet/>
      <dgm:spPr/>
      <dgm:t>
        <a:bodyPr/>
        <a:lstStyle/>
        <a:p>
          <a:endParaRPr lang="ru-RU"/>
        </a:p>
      </dgm:t>
    </dgm:pt>
    <dgm:pt modelId="{2718F6CB-0772-4438-95B7-E5404FF21558}" type="sibTrans" cxnId="{3C9FB527-E3AB-4C80-9FD3-046CF0C8ECE9}">
      <dgm:prSet/>
      <dgm:spPr/>
      <dgm:t>
        <a:bodyPr/>
        <a:lstStyle/>
        <a:p>
          <a:endParaRPr lang="ru-RU"/>
        </a:p>
      </dgm:t>
    </dgm:pt>
    <dgm:pt modelId="{C23529A2-E721-4CE0-965C-E3F691BADDE4}">
      <dgm:prSet phldrT="[Текст]" custT="1"/>
      <dgm:spPr/>
      <dgm:t>
        <a:bodyPr/>
        <a:lstStyle/>
        <a:p>
          <a:r>
            <a:rPr lang="ru-RU" sz="1800" dirty="0">
              <a:latin typeface="Arial Black" pitchFamily="34" charset="0"/>
            </a:rPr>
            <a:t>научить детей предвидеть опасное событие, уметь, по возможности, его избегать, а при необходимости действовать.</a:t>
          </a:r>
        </a:p>
      </dgm:t>
    </dgm:pt>
    <dgm:pt modelId="{FCFE9230-F8E1-45EF-A73E-1FB3158749AC}" type="parTrans" cxnId="{E8F0B07B-6791-40DC-8EB9-D4C256DE24F0}">
      <dgm:prSet/>
      <dgm:spPr/>
      <dgm:t>
        <a:bodyPr/>
        <a:lstStyle/>
        <a:p>
          <a:endParaRPr lang="ru-RU"/>
        </a:p>
      </dgm:t>
    </dgm:pt>
    <dgm:pt modelId="{5988660E-410C-446F-8363-93280DC9C331}" type="sibTrans" cxnId="{E8F0B07B-6791-40DC-8EB9-D4C256DE24F0}">
      <dgm:prSet/>
      <dgm:spPr/>
      <dgm:t>
        <a:bodyPr/>
        <a:lstStyle/>
        <a:p>
          <a:endParaRPr lang="ru-RU"/>
        </a:p>
      </dgm:t>
    </dgm:pt>
    <dgm:pt modelId="{4269F24E-6BAC-4FE1-ACA0-7AEF4CAD7127}">
      <dgm:prSet phldrT="[Текст]" custT="1"/>
      <dgm:spPr/>
      <dgm:t>
        <a:bodyPr/>
        <a:lstStyle/>
        <a:p>
          <a:r>
            <a:rPr lang="ru-RU" sz="1800" dirty="0">
              <a:latin typeface="Arial Black" pitchFamily="34" charset="0"/>
            </a:rPr>
            <a:t> познакомить детей с правилами дорожного движения, строением улицы, дорожными знаками;</a:t>
          </a:r>
        </a:p>
      </dgm:t>
    </dgm:pt>
    <dgm:pt modelId="{FF089F79-D0D8-43D0-B6F2-FCCBF7536B61}" type="sibTrans" cxnId="{937DDA98-932D-4ACA-8655-9540C45C5331}">
      <dgm:prSet/>
      <dgm:spPr/>
      <dgm:t>
        <a:bodyPr/>
        <a:lstStyle/>
        <a:p>
          <a:endParaRPr lang="ru-RU"/>
        </a:p>
      </dgm:t>
    </dgm:pt>
    <dgm:pt modelId="{11B799F4-5D93-4B64-BB2F-16E2FE3E0A1A}" type="parTrans" cxnId="{937DDA98-932D-4ACA-8655-9540C45C5331}">
      <dgm:prSet/>
      <dgm:spPr/>
      <dgm:t>
        <a:bodyPr/>
        <a:lstStyle/>
        <a:p>
          <a:endParaRPr lang="ru-RU"/>
        </a:p>
      </dgm:t>
    </dgm:pt>
    <dgm:pt modelId="{813C341B-D52B-4BA3-AC6C-3BAF224E5A12}" type="pres">
      <dgm:prSet presAssocID="{3B0740E7-011A-49EA-B4C2-9C423CD996B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5EE811-BDE6-45DB-A114-0EF893442B78}" type="pres">
      <dgm:prSet presAssocID="{1068DC62-659F-47EC-872B-3D371F853CA1}" presName="composite" presStyleCnt="0"/>
      <dgm:spPr/>
    </dgm:pt>
    <dgm:pt modelId="{C6991DBC-7033-4105-8B5D-BFFF1A110E84}" type="pres">
      <dgm:prSet presAssocID="{1068DC62-659F-47EC-872B-3D371F853CA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27365-B671-4275-B588-6911C71694D8}" type="pres">
      <dgm:prSet presAssocID="{1068DC62-659F-47EC-872B-3D371F853CA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C875FF-6A87-4CD1-8396-A3CEE9A1D3DE}" type="pres">
      <dgm:prSet presAssocID="{B9C55CF0-5034-4E49-A942-1F77D25F3E22}" presName="sp" presStyleCnt="0"/>
      <dgm:spPr/>
    </dgm:pt>
    <dgm:pt modelId="{30E38C9C-6746-48F4-86AD-10A47F7F8A6A}" type="pres">
      <dgm:prSet presAssocID="{9F162844-C698-421F-BAE5-3C35B6B4929E}" presName="composite" presStyleCnt="0"/>
      <dgm:spPr/>
    </dgm:pt>
    <dgm:pt modelId="{E4AA2724-48F0-46E0-B072-9E5B8F2227BD}" type="pres">
      <dgm:prSet presAssocID="{9F162844-C698-421F-BAE5-3C35B6B4929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CBD8F0-910E-42F3-8948-4FA5644EB604}" type="pres">
      <dgm:prSet presAssocID="{9F162844-C698-421F-BAE5-3C35B6B4929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881DE0-9694-462C-94A5-1077D6DC5B07}" type="pres">
      <dgm:prSet presAssocID="{400AAC81-0139-41E9-96C5-FA360E93EFAD}" presName="sp" presStyleCnt="0"/>
      <dgm:spPr/>
    </dgm:pt>
    <dgm:pt modelId="{316707D3-6E38-412D-BEFD-CF55F91F1D6A}" type="pres">
      <dgm:prSet presAssocID="{3094091F-779E-4BEF-B016-1267CE3FF74B}" presName="composite" presStyleCnt="0"/>
      <dgm:spPr/>
    </dgm:pt>
    <dgm:pt modelId="{CE27D9DB-9EE0-4E98-8BA0-ACD171AEA33E}" type="pres">
      <dgm:prSet presAssocID="{3094091F-779E-4BEF-B016-1267CE3FF74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CD2B76-FC45-4010-AB92-6F6A0922FE37}" type="pres">
      <dgm:prSet presAssocID="{3094091F-779E-4BEF-B016-1267CE3FF74B}" presName="descendantText" presStyleLbl="alignAcc1" presStyleIdx="2" presStyleCnt="3" custScaleY="105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45610E-B69F-494E-9130-13AB3E374825}" srcId="{3B0740E7-011A-49EA-B4C2-9C423CD996B8}" destId="{9F162844-C698-421F-BAE5-3C35B6B4929E}" srcOrd="1" destOrd="0" parTransId="{C858D521-4E17-4677-B4E1-92332084E781}" sibTransId="{400AAC81-0139-41E9-96C5-FA360E93EFAD}"/>
    <dgm:cxn modelId="{B5FE51FE-0ED4-4348-A6FD-5066350D2948}" type="presOf" srcId="{9F162844-C698-421F-BAE5-3C35B6B4929E}" destId="{E4AA2724-48F0-46E0-B072-9E5B8F2227BD}" srcOrd="0" destOrd="0" presId="urn:microsoft.com/office/officeart/2005/8/layout/chevron2"/>
    <dgm:cxn modelId="{3C9FB527-E3AB-4C80-9FD3-046CF0C8ECE9}" srcId="{3B0740E7-011A-49EA-B4C2-9C423CD996B8}" destId="{3094091F-779E-4BEF-B016-1267CE3FF74B}" srcOrd="2" destOrd="0" parTransId="{5EBD6F5A-8311-4546-B624-B6DFDE376383}" sibTransId="{2718F6CB-0772-4438-95B7-E5404FF21558}"/>
    <dgm:cxn modelId="{6EFE2724-8622-41C8-8DC5-8FF915980AAC}" type="presOf" srcId="{F6E0630F-45EA-4B24-B368-E86D027EC005}" destId="{2CCBD8F0-910E-42F3-8948-4FA5644EB604}" srcOrd="0" destOrd="0" presId="urn:microsoft.com/office/officeart/2005/8/layout/chevron2"/>
    <dgm:cxn modelId="{7ABE0034-BD20-44CB-BEDE-497D30521309}" type="presOf" srcId="{C23529A2-E721-4CE0-965C-E3F691BADDE4}" destId="{40CD2B76-FC45-4010-AB92-6F6A0922FE37}" srcOrd="0" destOrd="0" presId="urn:microsoft.com/office/officeart/2005/8/layout/chevron2"/>
    <dgm:cxn modelId="{036F2B69-513A-49EC-B36C-1E477F2FA384}" type="presOf" srcId="{3094091F-779E-4BEF-B016-1267CE3FF74B}" destId="{CE27D9DB-9EE0-4E98-8BA0-ACD171AEA33E}" srcOrd="0" destOrd="0" presId="urn:microsoft.com/office/officeart/2005/8/layout/chevron2"/>
    <dgm:cxn modelId="{1066951D-DC45-410C-969C-1780464148E4}" type="presOf" srcId="{3B0740E7-011A-49EA-B4C2-9C423CD996B8}" destId="{813C341B-D52B-4BA3-AC6C-3BAF224E5A12}" srcOrd="0" destOrd="0" presId="urn:microsoft.com/office/officeart/2005/8/layout/chevron2"/>
    <dgm:cxn modelId="{AA31F72E-B5B6-42D2-AA0B-2337CF1E6FBC}" type="presOf" srcId="{4269F24E-6BAC-4FE1-ACA0-7AEF4CAD7127}" destId="{DCC27365-B671-4275-B588-6911C71694D8}" srcOrd="0" destOrd="0" presId="urn:microsoft.com/office/officeart/2005/8/layout/chevron2"/>
    <dgm:cxn modelId="{8B7BD4FB-E782-4273-BE9A-C20A4E8E9336}" srcId="{3B0740E7-011A-49EA-B4C2-9C423CD996B8}" destId="{1068DC62-659F-47EC-872B-3D371F853CA1}" srcOrd="0" destOrd="0" parTransId="{7FFB9058-174B-436E-A88B-03A4DCB9CC91}" sibTransId="{B9C55CF0-5034-4E49-A942-1F77D25F3E22}"/>
    <dgm:cxn modelId="{2E8FE541-7B11-4854-8D2E-9A74B1C002ED}" type="presOf" srcId="{1068DC62-659F-47EC-872B-3D371F853CA1}" destId="{C6991DBC-7033-4105-8B5D-BFFF1A110E84}" srcOrd="0" destOrd="0" presId="urn:microsoft.com/office/officeart/2005/8/layout/chevron2"/>
    <dgm:cxn modelId="{937DDA98-932D-4ACA-8655-9540C45C5331}" srcId="{1068DC62-659F-47EC-872B-3D371F853CA1}" destId="{4269F24E-6BAC-4FE1-ACA0-7AEF4CAD7127}" srcOrd="0" destOrd="0" parTransId="{11B799F4-5D93-4B64-BB2F-16E2FE3E0A1A}" sibTransId="{FF089F79-D0D8-43D0-B6F2-FCCBF7536B61}"/>
    <dgm:cxn modelId="{B3E73987-0594-41BB-907C-7B6DF7248834}" srcId="{9F162844-C698-421F-BAE5-3C35B6B4929E}" destId="{F6E0630F-45EA-4B24-B368-E86D027EC005}" srcOrd="0" destOrd="0" parTransId="{7075EBA8-3273-4AF6-84A1-C31AC48ACC70}" sibTransId="{E56B3827-0651-4195-A020-C910AC091420}"/>
    <dgm:cxn modelId="{E8F0B07B-6791-40DC-8EB9-D4C256DE24F0}" srcId="{3094091F-779E-4BEF-B016-1267CE3FF74B}" destId="{C23529A2-E721-4CE0-965C-E3F691BADDE4}" srcOrd="0" destOrd="0" parTransId="{FCFE9230-F8E1-45EF-A73E-1FB3158749AC}" sibTransId="{5988660E-410C-446F-8363-93280DC9C331}"/>
    <dgm:cxn modelId="{9ADF61F9-53CE-425F-9739-86381E45A76C}" type="presParOf" srcId="{813C341B-D52B-4BA3-AC6C-3BAF224E5A12}" destId="{C65EE811-BDE6-45DB-A114-0EF893442B78}" srcOrd="0" destOrd="0" presId="urn:microsoft.com/office/officeart/2005/8/layout/chevron2"/>
    <dgm:cxn modelId="{D343CF20-FF29-470B-80A8-C2019F1F82F5}" type="presParOf" srcId="{C65EE811-BDE6-45DB-A114-0EF893442B78}" destId="{C6991DBC-7033-4105-8B5D-BFFF1A110E84}" srcOrd="0" destOrd="0" presId="urn:microsoft.com/office/officeart/2005/8/layout/chevron2"/>
    <dgm:cxn modelId="{2021111B-7C44-4954-A9B2-89D24EFD3C9C}" type="presParOf" srcId="{C65EE811-BDE6-45DB-A114-0EF893442B78}" destId="{DCC27365-B671-4275-B588-6911C71694D8}" srcOrd="1" destOrd="0" presId="urn:microsoft.com/office/officeart/2005/8/layout/chevron2"/>
    <dgm:cxn modelId="{2FC3EBB5-DF4E-455C-BF88-9569EC35964B}" type="presParOf" srcId="{813C341B-D52B-4BA3-AC6C-3BAF224E5A12}" destId="{78C875FF-6A87-4CD1-8396-A3CEE9A1D3DE}" srcOrd="1" destOrd="0" presId="urn:microsoft.com/office/officeart/2005/8/layout/chevron2"/>
    <dgm:cxn modelId="{1AB48F34-ABEC-48C5-8367-30C1150CDA68}" type="presParOf" srcId="{813C341B-D52B-4BA3-AC6C-3BAF224E5A12}" destId="{30E38C9C-6746-48F4-86AD-10A47F7F8A6A}" srcOrd="2" destOrd="0" presId="urn:microsoft.com/office/officeart/2005/8/layout/chevron2"/>
    <dgm:cxn modelId="{FE332E9A-5B9D-4E3B-8C09-DFF042EAD976}" type="presParOf" srcId="{30E38C9C-6746-48F4-86AD-10A47F7F8A6A}" destId="{E4AA2724-48F0-46E0-B072-9E5B8F2227BD}" srcOrd="0" destOrd="0" presId="urn:microsoft.com/office/officeart/2005/8/layout/chevron2"/>
    <dgm:cxn modelId="{45DB95C9-E06A-4C14-A529-288657723F30}" type="presParOf" srcId="{30E38C9C-6746-48F4-86AD-10A47F7F8A6A}" destId="{2CCBD8F0-910E-42F3-8948-4FA5644EB604}" srcOrd="1" destOrd="0" presId="urn:microsoft.com/office/officeart/2005/8/layout/chevron2"/>
    <dgm:cxn modelId="{82D99DAA-79F2-4633-A4A1-BEEAC1ADA6EA}" type="presParOf" srcId="{813C341B-D52B-4BA3-AC6C-3BAF224E5A12}" destId="{E6881DE0-9694-462C-94A5-1077D6DC5B07}" srcOrd="3" destOrd="0" presId="urn:microsoft.com/office/officeart/2005/8/layout/chevron2"/>
    <dgm:cxn modelId="{2A6E044C-D330-4099-ACDB-370B52C3963C}" type="presParOf" srcId="{813C341B-D52B-4BA3-AC6C-3BAF224E5A12}" destId="{316707D3-6E38-412D-BEFD-CF55F91F1D6A}" srcOrd="4" destOrd="0" presId="urn:microsoft.com/office/officeart/2005/8/layout/chevron2"/>
    <dgm:cxn modelId="{08DBEBFD-9036-4A6B-98FC-4A90A1BFADEA}" type="presParOf" srcId="{316707D3-6E38-412D-BEFD-CF55F91F1D6A}" destId="{CE27D9DB-9EE0-4E98-8BA0-ACD171AEA33E}" srcOrd="0" destOrd="0" presId="urn:microsoft.com/office/officeart/2005/8/layout/chevron2"/>
    <dgm:cxn modelId="{D87C0701-258F-4432-8286-9FD6D9BAEBD2}" type="presParOf" srcId="{316707D3-6E38-412D-BEFD-CF55F91F1D6A}" destId="{40CD2B76-FC45-4010-AB92-6F6A0922FE3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A83CA0-DA8E-4859-990E-8CBB2D540FB2}" type="doc">
      <dgm:prSet loTypeId="urn:microsoft.com/office/officeart/2005/8/layout/chevron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AFBC29C-2D36-4955-B789-BC3B44CA1B07}">
      <dgm:prSet phldrT="[Текст]" custT="1"/>
      <dgm:spPr/>
      <dgm:t>
        <a:bodyPr/>
        <a:lstStyle/>
        <a:p>
          <a:r>
            <a:rPr lang="ru-RU" sz="3200" dirty="0">
              <a:latin typeface="Arial Black" pitchFamily="34" charset="0"/>
            </a:rPr>
            <a:t>4</a:t>
          </a:r>
        </a:p>
      </dgm:t>
    </dgm:pt>
    <dgm:pt modelId="{0C1EA173-2751-4610-A555-32D0590CC323}" type="parTrans" cxnId="{6E0CB6C7-5A21-4EDC-BC01-02A3B0C01828}">
      <dgm:prSet/>
      <dgm:spPr/>
      <dgm:t>
        <a:bodyPr/>
        <a:lstStyle/>
        <a:p>
          <a:endParaRPr lang="ru-RU"/>
        </a:p>
      </dgm:t>
    </dgm:pt>
    <dgm:pt modelId="{1E28944D-E0F9-4628-A9E6-403E5B2EF683}" type="sibTrans" cxnId="{6E0CB6C7-5A21-4EDC-BC01-02A3B0C01828}">
      <dgm:prSet/>
      <dgm:spPr/>
      <dgm:t>
        <a:bodyPr/>
        <a:lstStyle/>
        <a:p>
          <a:endParaRPr lang="ru-RU"/>
        </a:p>
      </dgm:t>
    </dgm:pt>
    <dgm:pt modelId="{DDD4F2E2-4273-47A0-996B-9EA3430CA93D}">
      <dgm:prSet phldrT="[Текст]"/>
      <dgm:spPr/>
      <dgm:t>
        <a:bodyPr/>
        <a:lstStyle/>
        <a:p>
          <a:r>
            <a:rPr lang="ru-RU" dirty="0">
              <a:latin typeface="Arial Black" pitchFamily="34" charset="0"/>
            </a:rPr>
            <a:t>Воспитывать дисциплинированность и сознательное выполнение правил дорожного движения, культуру поведения в дорожно- транспортном процессе.</a:t>
          </a:r>
        </a:p>
      </dgm:t>
    </dgm:pt>
    <dgm:pt modelId="{55B19A7B-D851-4B9A-A39F-296F15D5B610}" type="parTrans" cxnId="{E9E73A58-A18B-45C9-B8B2-882D42B6812C}">
      <dgm:prSet/>
      <dgm:spPr/>
      <dgm:t>
        <a:bodyPr/>
        <a:lstStyle/>
        <a:p>
          <a:endParaRPr lang="ru-RU"/>
        </a:p>
      </dgm:t>
    </dgm:pt>
    <dgm:pt modelId="{9D2A0B33-6814-4024-BA2B-E098E776EF2A}" type="sibTrans" cxnId="{E9E73A58-A18B-45C9-B8B2-882D42B6812C}">
      <dgm:prSet/>
      <dgm:spPr/>
      <dgm:t>
        <a:bodyPr/>
        <a:lstStyle/>
        <a:p>
          <a:endParaRPr lang="ru-RU"/>
        </a:p>
      </dgm:t>
    </dgm:pt>
    <dgm:pt modelId="{15FAFF93-840F-41D4-B8EC-98611DCD5B5B}">
      <dgm:prSet phldrT="[Текст]" custT="1"/>
      <dgm:spPr/>
      <dgm:t>
        <a:bodyPr/>
        <a:lstStyle/>
        <a:p>
          <a:r>
            <a:rPr lang="ru-RU" sz="3200" dirty="0">
              <a:latin typeface="Arial Black" pitchFamily="34" charset="0"/>
            </a:rPr>
            <a:t>5</a:t>
          </a:r>
        </a:p>
      </dgm:t>
    </dgm:pt>
    <dgm:pt modelId="{1227F569-84CF-4BC3-9FEB-D07A1B004A0C}" type="parTrans" cxnId="{8D2693EC-9CAD-4FCC-9B15-3235B144C1DE}">
      <dgm:prSet/>
      <dgm:spPr/>
      <dgm:t>
        <a:bodyPr/>
        <a:lstStyle/>
        <a:p>
          <a:endParaRPr lang="ru-RU"/>
        </a:p>
      </dgm:t>
    </dgm:pt>
    <dgm:pt modelId="{68E4C586-414F-4828-B387-B6F27D4E141B}" type="sibTrans" cxnId="{8D2693EC-9CAD-4FCC-9B15-3235B144C1DE}">
      <dgm:prSet/>
      <dgm:spPr/>
      <dgm:t>
        <a:bodyPr/>
        <a:lstStyle/>
        <a:p>
          <a:endParaRPr lang="ru-RU"/>
        </a:p>
      </dgm:t>
    </dgm:pt>
    <dgm:pt modelId="{4A7F2C3B-2D6B-4246-9E97-3DB4C0CE62EE}">
      <dgm:prSet phldrT="[Текст]"/>
      <dgm:spPr/>
      <dgm:t>
        <a:bodyPr/>
        <a:lstStyle/>
        <a:p>
          <a:r>
            <a:rPr lang="ru-RU" dirty="0">
              <a:latin typeface="Arial Black" pitchFamily="34" charset="0"/>
            </a:rPr>
            <a:t>Активизировать работу по пропаганде  правил дорожного движения  и безопасного образа жизни среди родителей.</a:t>
          </a:r>
        </a:p>
      </dgm:t>
    </dgm:pt>
    <dgm:pt modelId="{9A47E99D-A781-4CAE-805F-7863C0F950CA}" type="parTrans" cxnId="{C9484297-0C93-4A42-8697-F0C836B04C55}">
      <dgm:prSet/>
      <dgm:spPr/>
      <dgm:t>
        <a:bodyPr/>
        <a:lstStyle/>
        <a:p>
          <a:endParaRPr lang="ru-RU"/>
        </a:p>
      </dgm:t>
    </dgm:pt>
    <dgm:pt modelId="{850C95E3-7B24-4BDD-8CF8-D660421F9FB1}" type="sibTrans" cxnId="{C9484297-0C93-4A42-8697-F0C836B04C55}">
      <dgm:prSet/>
      <dgm:spPr/>
      <dgm:t>
        <a:bodyPr/>
        <a:lstStyle/>
        <a:p>
          <a:endParaRPr lang="ru-RU"/>
        </a:p>
      </dgm:t>
    </dgm:pt>
    <dgm:pt modelId="{1BA63F68-E809-49C3-958E-5C295504128B}" type="pres">
      <dgm:prSet presAssocID="{C1A83CA0-DA8E-4859-990E-8CBB2D540FB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548B58-50E0-4279-B016-6587BEFEBED5}" type="pres">
      <dgm:prSet presAssocID="{7AFBC29C-2D36-4955-B789-BC3B44CA1B07}" presName="composite" presStyleCnt="0"/>
      <dgm:spPr/>
    </dgm:pt>
    <dgm:pt modelId="{6091D459-04FA-413B-B408-786F30FE1C9D}" type="pres">
      <dgm:prSet presAssocID="{7AFBC29C-2D36-4955-B789-BC3B44CA1B0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DBF98-8F3A-4CEB-AF3E-961EC1531ABB}" type="pres">
      <dgm:prSet presAssocID="{7AFBC29C-2D36-4955-B789-BC3B44CA1B07}" presName="descendantText" presStyleLbl="alignAcc1" presStyleIdx="0" presStyleCnt="2" custScaleY="106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3C255-3838-46F6-BFDA-88E9E9408B69}" type="pres">
      <dgm:prSet presAssocID="{1E28944D-E0F9-4628-A9E6-403E5B2EF683}" presName="sp" presStyleCnt="0"/>
      <dgm:spPr/>
    </dgm:pt>
    <dgm:pt modelId="{E463EEDE-5503-4A7F-AEAE-F64E512F5A4D}" type="pres">
      <dgm:prSet presAssocID="{15FAFF93-840F-41D4-B8EC-98611DCD5B5B}" presName="composite" presStyleCnt="0"/>
      <dgm:spPr/>
    </dgm:pt>
    <dgm:pt modelId="{2B6C1B63-A885-4E78-8CEE-82A08F030414}" type="pres">
      <dgm:prSet presAssocID="{15FAFF93-840F-41D4-B8EC-98611DCD5B5B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6D7EF-F57B-4233-B4D3-4CE980F2C8C0}" type="pres">
      <dgm:prSet presAssocID="{15FAFF93-840F-41D4-B8EC-98611DCD5B5B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606F10-745E-4EC6-B604-CC373453C711}" type="presOf" srcId="{C1A83CA0-DA8E-4859-990E-8CBB2D540FB2}" destId="{1BA63F68-E809-49C3-958E-5C295504128B}" srcOrd="0" destOrd="0" presId="urn:microsoft.com/office/officeart/2005/8/layout/chevron2"/>
    <dgm:cxn modelId="{AFB233C9-146A-4463-9DA5-D0EE619EE0ED}" type="presOf" srcId="{4A7F2C3B-2D6B-4246-9E97-3DB4C0CE62EE}" destId="{D486D7EF-F57B-4233-B4D3-4CE980F2C8C0}" srcOrd="0" destOrd="0" presId="urn:microsoft.com/office/officeart/2005/8/layout/chevron2"/>
    <dgm:cxn modelId="{E9E73A58-A18B-45C9-B8B2-882D42B6812C}" srcId="{7AFBC29C-2D36-4955-B789-BC3B44CA1B07}" destId="{DDD4F2E2-4273-47A0-996B-9EA3430CA93D}" srcOrd="0" destOrd="0" parTransId="{55B19A7B-D851-4B9A-A39F-296F15D5B610}" sibTransId="{9D2A0B33-6814-4024-BA2B-E098E776EF2A}"/>
    <dgm:cxn modelId="{9C2F7952-759C-4023-AAD4-BCCF196D350A}" type="presOf" srcId="{7AFBC29C-2D36-4955-B789-BC3B44CA1B07}" destId="{6091D459-04FA-413B-B408-786F30FE1C9D}" srcOrd="0" destOrd="0" presId="urn:microsoft.com/office/officeart/2005/8/layout/chevron2"/>
    <dgm:cxn modelId="{FA0C53A7-EB40-4682-B18C-168FD21C7B11}" type="presOf" srcId="{15FAFF93-840F-41D4-B8EC-98611DCD5B5B}" destId="{2B6C1B63-A885-4E78-8CEE-82A08F030414}" srcOrd="0" destOrd="0" presId="urn:microsoft.com/office/officeart/2005/8/layout/chevron2"/>
    <dgm:cxn modelId="{C9484297-0C93-4A42-8697-F0C836B04C55}" srcId="{15FAFF93-840F-41D4-B8EC-98611DCD5B5B}" destId="{4A7F2C3B-2D6B-4246-9E97-3DB4C0CE62EE}" srcOrd="0" destOrd="0" parTransId="{9A47E99D-A781-4CAE-805F-7863C0F950CA}" sibTransId="{850C95E3-7B24-4BDD-8CF8-D660421F9FB1}"/>
    <dgm:cxn modelId="{29430971-1F89-4899-837B-4F81CA8267EE}" type="presOf" srcId="{DDD4F2E2-4273-47A0-996B-9EA3430CA93D}" destId="{113DBF98-8F3A-4CEB-AF3E-961EC1531ABB}" srcOrd="0" destOrd="0" presId="urn:microsoft.com/office/officeart/2005/8/layout/chevron2"/>
    <dgm:cxn modelId="{6E0CB6C7-5A21-4EDC-BC01-02A3B0C01828}" srcId="{C1A83CA0-DA8E-4859-990E-8CBB2D540FB2}" destId="{7AFBC29C-2D36-4955-B789-BC3B44CA1B07}" srcOrd="0" destOrd="0" parTransId="{0C1EA173-2751-4610-A555-32D0590CC323}" sibTransId="{1E28944D-E0F9-4628-A9E6-403E5B2EF683}"/>
    <dgm:cxn modelId="{8D2693EC-9CAD-4FCC-9B15-3235B144C1DE}" srcId="{C1A83CA0-DA8E-4859-990E-8CBB2D540FB2}" destId="{15FAFF93-840F-41D4-B8EC-98611DCD5B5B}" srcOrd="1" destOrd="0" parTransId="{1227F569-84CF-4BC3-9FEB-D07A1B004A0C}" sibTransId="{68E4C586-414F-4828-B387-B6F27D4E141B}"/>
    <dgm:cxn modelId="{F3D59FC1-CA28-4183-B483-502DB64D5011}" type="presParOf" srcId="{1BA63F68-E809-49C3-958E-5C295504128B}" destId="{47548B58-50E0-4279-B016-6587BEFEBED5}" srcOrd="0" destOrd="0" presId="urn:microsoft.com/office/officeart/2005/8/layout/chevron2"/>
    <dgm:cxn modelId="{10248EFF-BB3C-40D2-A577-4A153E65F0BC}" type="presParOf" srcId="{47548B58-50E0-4279-B016-6587BEFEBED5}" destId="{6091D459-04FA-413B-B408-786F30FE1C9D}" srcOrd="0" destOrd="0" presId="urn:microsoft.com/office/officeart/2005/8/layout/chevron2"/>
    <dgm:cxn modelId="{9EAD0579-E807-4681-BC82-16F4B4F134AC}" type="presParOf" srcId="{47548B58-50E0-4279-B016-6587BEFEBED5}" destId="{113DBF98-8F3A-4CEB-AF3E-961EC1531ABB}" srcOrd="1" destOrd="0" presId="urn:microsoft.com/office/officeart/2005/8/layout/chevron2"/>
    <dgm:cxn modelId="{3FD3B5D2-A4CB-4FD6-A67F-1F8DFC62468B}" type="presParOf" srcId="{1BA63F68-E809-49C3-958E-5C295504128B}" destId="{B5D3C255-3838-46F6-BFDA-88E9E9408B69}" srcOrd="1" destOrd="0" presId="urn:microsoft.com/office/officeart/2005/8/layout/chevron2"/>
    <dgm:cxn modelId="{6B103DA3-CC4B-49DE-8E61-FD66F529C166}" type="presParOf" srcId="{1BA63F68-E809-49C3-958E-5C295504128B}" destId="{E463EEDE-5503-4A7F-AEAE-F64E512F5A4D}" srcOrd="2" destOrd="0" presId="urn:microsoft.com/office/officeart/2005/8/layout/chevron2"/>
    <dgm:cxn modelId="{27A05ED7-F770-42CB-B74E-180C533B55DB}" type="presParOf" srcId="{E463EEDE-5503-4A7F-AEAE-F64E512F5A4D}" destId="{2B6C1B63-A885-4E78-8CEE-82A08F030414}" srcOrd="0" destOrd="0" presId="urn:microsoft.com/office/officeart/2005/8/layout/chevron2"/>
    <dgm:cxn modelId="{D416C00F-1624-4BC4-9841-EF7AF77391DD}" type="presParOf" srcId="{E463EEDE-5503-4A7F-AEAE-F64E512F5A4D}" destId="{D486D7EF-F57B-4233-B4D3-4CE980F2C8C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400717-DD39-456B-BC3E-B80E1ACC07A6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44394F0-8415-4E0A-850C-A975C0EEB70F}">
      <dgm:prSet phldrT="[Текст]" custT="1"/>
      <dgm:spPr/>
      <dgm:t>
        <a:bodyPr/>
        <a:lstStyle/>
        <a:p>
          <a:r>
            <a:rPr lang="en-US" sz="2000" b="1" u="sng">
              <a:latin typeface="Arial Black" pitchFamily="34" charset="0"/>
            </a:rPr>
            <a:t>I</a:t>
          </a:r>
          <a:r>
            <a:rPr lang="ru-RU" sz="2000" b="1" u="sng">
              <a:latin typeface="Arial Black" pitchFamily="34" charset="0"/>
            </a:rPr>
            <a:t> этап. </a:t>
          </a:r>
          <a:r>
            <a:rPr lang="ru-RU" sz="2000" u="sng">
              <a:latin typeface="Arial Black" pitchFamily="34" charset="0"/>
            </a:rPr>
            <a:t> Мотивационный</a:t>
          </a:r>
          <a:r>
            <a:rPr lang="ru-RU" sz="2000" b="1" u="sng">
              <a:latin typeface="Arial Black" pitchFamily="34" charset="0"/>
            </a:rPr>
            <a:t>.</a:t>
          </a:r>
        </a:p>
        <a:p>
          <a:r>
            <a:rPr lang="ru-RU" sz="1800">
              <a:latin typeface="Arial Black" pitchFamily="34" charset="0"/>
            </a:rPr>
            <a:t> </a:t>
          </a:r>
          <a:r>
            <a:rPr lang="ru-RU" sz="1800" b="1">
              <a:latin typeface="Arial Black" pitchFamily="34" charset="0"/>
            </a:rPr>
            <a:t>Цель: </a:t>
          </a:r>
          <a:r>
            <a:rPr lang="ru-RU" sz="1800" i="1">
              <a:latin typeface="Arial Black" pitchFamily="34" charset="0"/>
            </a:rPr>
            <a:t>Создание условий для</a:t>
          </a:r>
          <a:r>
            <a:rPr lang="ru-RU" sz="1800" b="1" i="1">
              <a:latin typeface="Arial Black" pitchFamily="34" charset="0"/>
            </a:rPr>
            <a:t> </a:t>
          </a:r>
          <a:r>
            <a:rPr lang="ru-RU" sz="1800" i="1">
              <a:latin typeface="Arial Black" pitchFamily="34" charset="0"/>
            </a:rPr>
            <a:t>реализации познавательного проекта.</a:t>
          </a:r>
          <a:endParaRPr lang="ru-RU" sz="1800" i="1" dirty="0">
            <a:latin typeface="Arial Black" pitchFamily="34" charset="0"/>
          </a:endParaRPr>
        </a:p>
      </dgm:t>
    </dgm:pt>
    <dgm:pt modelId="{027C5004-C0FB-4224-B20E-DE5679A80399}" type="parTrans" cxnId="{2E8E3A55-6B75-4DBF-A0D8-ACC5B2074690}">
      <dgm:prSet/>
      <dgm:spPr/>
      <dgm:t>
        <a:bodyPr/>
        <a:lstStyle/>
        <a:p>
          <a:endParaRPr lang="ru-RU"/>
        </a:p>
      </dgm:t>
    </dgm:pt>
    <dgm:pt modelId="{EAF1B9A8-895B-4AE1-9509-DFCE41071046}" type="sibTrans" cxnId="{2E8E3A55-6B75-4DBF-A0D8-ACC5B2074690}">
      <dgm:prSet/>
      <dgm:spPr/>
      <dgm:t>
        <a:bodyPr/>
        <a:lstStyle/>
        <a:p>
          <a:endParaRPr lang="ru-RU"/>
        </a:p>
      </dgm:t>
    </dgm:pt>
    <dgm:pt modelId="{5CEA5D5B-91FC-4A56-85AC-B0321ED19986}">
      <dgm:prSet phldrT="[Текст]" custT="1"/>
      <dgm:spPr/>
      <dgm:t>
        <a:bodyPr/>
        <a:lstStyle/>
        <a:p>
          <a:r>
            <a:rPr lang="en-US" sz="2000" b="1" u="sng">
              <a:latin typeface="Arial Black" pitchFamily="34" charset="0"/>
            </a:rPr>
            <a:t>II</a:t>
          </a:r>
          <a:r>
            <a:rPr lang="ru-RU" sz="2000" b="1" u="sng">
              <a:latin typeface="Arial Black" pitchFamily="34" charset="0"/>
            </a:rPr>
            <a:t> этап.</a:t>
          </a:r>
          <a:r>
            <a:rPr lang="ru-RU" sz="2000" u="sng">
              <a:latin typeface="Arial Black" pitchFamily="34" charset="0"/>
            </a:rPr>
            <a:t> </a:t>
          </a:r>
          <a:r>
            <a:rPr lang="ru-RU" sz="2000" b="1" u="sng">
              <a:latin typeface="Arial Black" pitchFamily="34" charset="0"/>
            </a:rPr>
            <a:t>Проблемно-деятельностный.</a:t>
          </a:r>
          <a:r>
            <a:rPr lang="ru-RU" sz="2000" u="sng">
              <a:latin typeface="Arial Black" pitchFamily="34" charset="0"/>
            </a:rPr>
            <a:t> </a:t>
          </a:r>
        </a:p>
        <a:p>
          <a:r>
            <a:rPr lang="ru-RU" sz="1800" b="1">
              <a:latin typeface="Arial Black" pitchFamily="34" charset="0"/>
            </a:rPr>
            <a:t>Цель: </a:t>
          </a:r>
          <a:r>
            <a:rPr lang="ru-RU" sz="1800" b="1" i="1">
              <a:latin typeface="Arial Black" pitchFamily="34" charset="0"/>
              <a:ea typeface="Batang" pitchFamily="18" charset="-127"/>
            </a:rPr>
            <a:t>Формирование безопасного поведения у детей </a:t>
          </a:r>
          <a:r>
            <a:rPr lang="ru-RU" sz="1800" i="1">
              <a:latin typeface="Arial Black" pitchFamily="34" charset="0"/>
            </a:rPr>
            <a:t>посредством различных форм и методов взаимодействия.</a:t>
          </a:r>
          <a:endParaRPr lang="ru-RU" sz="1800" i="1" dirty="0">
            <a:latin typeface="Arial Black" pitchFamily="34" charset="0"/>
          </a:endParaRPr>
        </a:p>
      </dgm:t>
    </dgm:pt>
    <dgm:pt modelId="{F28881A7-7D0C-4956-A886-B0FD5474EFD8}" type="parTrans" cxnId="{7AA96096-2A46-420B-8813-1636C83A5936}">
      <dgm:prSet/>
      <dgm:spPr/>
      <dgm:t>
        <a:bodyPr/>
        <a:lstStyle/>
        <a:p>
          <a:endParaRPr lang="ru-RU"/>
        </a:p>
      </dgm:t>
    </dgm:pt>
    <dgm:pt modelId="{D0889405-7E2F-4F17-B8B1-DA85D055C35D}" type="sibTrans" cxnId="{7AA96096-2A46-420B-8813-1636C83A5936}">
      <dgm:prSet/>
      <dgm:spPr/>
      <dgm:t>
        <a:bodyPr/>
        <a:lstStyle/>
        <a:p>
          <a:endParaRPr lang="ru-RU"/>
        </a:p>
      </dgm:t>
    </dgm:pt>
    <dgm:pt modelId="{4EFC04A6-0517-415D-B204-6818E987F7A4}">
      <dgm:prSet phldrT="[Текст]" custT="1"/>
      <dgm:spPr/>
      <dgm:t>
        <a:bodyPr/>
        <a:lstStyle/>
        <a:p>
          <a:r>
            <a:rPr lang="en-US" sz="2000" b="1" u="sng">
              <a:latin typeface="Arial Black" pitchFamily="34" charset="0"/>
            </a:rPr>
            <a:t>III</a:t>
          </a:r>
          <a:r>
            <a:rPr lang="ru-RU" sz="2000" b="1" u="sng">
              <a:latin typeface="Arial Black" pitchFamily="34" charset="0"/>
            </a:rPr>
            <a:t> этап.</a:t>
          </a:r>
          <a:r>
            <a:rPr lang="ru-RU" sz="2000" u="sng">
              <a:latin typeface="Arial Black" pitchFamily="34" charset="0"/>
            </a:rPr>
            <a:t> Творческий</a:t>
          </a:r>
          <a:r>
            <a:rPr lang="ru-RU" sz="2000" b="1" u="sng">
              <a:latin typeface="Arial Black" pitchFamily="34" charset="0"/>
            </a:rPr>
            <a:t>.</a:t>
          </a:r>
        </a:p>
        <a:p>
          <a:r>
            <a:rPr lang="ru-RU" sz="1800" b="1">
              <a:latin typeface="Arial Black" pitchFamily="34" charset="0"/>
            </a:rPr>
            <a:t>Цель:</a:t>
          </a:r>
          <a:r>
            <a:rPr lang="ru-RU" sz="2100"/>
            <a:t> </a:t>
          </a:r>
          <a:r>
            <a:rPr lang="ru-RU" sz="1800" i="1">
              <a:latin typeface="Arial Black" pitchFamily="34" charset="0"/>
            </a:rPr>
            <a:t>Обобщение итогов и представление продуктов познавательного проекта. </a:t>
          </a:r>
          <a:endParaRPr lang="ru-RU" sz="1800" i="1" dirty="0">
            <a:latin typeface="Arial Black" pitchFamily="34" charset="0"/>
          </a:endParaRPr>
        </a:p>
      </dgm:t>
    </dgm:pt>
    <dgm:pt modelId="{65520D77-F672-4077-B4B9-785593DD5D68}" type="parTrans" cxnId="{4E11A6F4-3C87-43F8-A7B2-19FCCA9C11D1}">
      <dgm:prSet/>
      <dgm:spPr/>
      <dgm:t>
        <a:bodyPr/>
        <a:lstStyle/>
        <a:p>
          <a:endParaRPr lang="ru-RU"/>
        </a:p>
      </dgm:t>
    </dgm:pt>
    <dgm:pt modelId="{F8192662-F99F-4F1D-B359-BE2D7F79F65C}" type="sibTrans" cxnId="{4E11A6F4-3C87-43F8-A7B2-19FCCA9C11D1}">
      <dgm:prSet/>
      <dgm:spPr/>
      <dgm:t>
        <a:bodyPr/>
        <a:lstStyle/>
        <a:p>
          <a:endParaRPr lang="ru-RU"/>
        </a:p>
      </dgm:t>
    </dgm:pt>
    <dgm:pt modelId="{2392DCA4-CAEA-43D2-A72A-5A5731FB00CD}" type="pres">
      <dgm:prSet presAssocID="{AE400717-DD39-456B-BC3E-B80E1ACC07A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3AD6A8-C392-4F19-8396-0004F9403AC4}" type="pres">
      <dgm:prSet presAssocID="{AE400717-DD39-456B-BC3E-B80E1ACC07A6}" presName="dummyMaxCanvas" presStyleCnt="0">
        <dgm:presLayoutVars/>
      </dgm:prSet>
      <dgm:spPr/>
    </dgm:pt>
    <dgm:pt modelId="{91D88672-EA15-4E49-9855-938FED3AA82D}" type="pres">
      <dgm:prSet presAssocID="{AE400717-DD39-456B-BC3E-B80E1ACC07A6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595AD-44AC-4173-9A6A-AF76DE756F4D}" type="pres">
      <dgm:prSet presAssocID="{AE400717-DD39-456B-BC3E-B80E1ACC07A6}" presName="ThreeNodes_2" presStyleLbl="node1" presStyleIdx="1" presStyleCnt="3" custScaleX="103806" custScaleY="12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19C5E-1828-48F1-A15E-FED1CB63D507}" type="pres">
      <dgm:prSet presAssocID="{AE400717-DD39-456B-BC3E-B80E1ACC07A6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A9BE2-6552-4D6A-84D7-D882A66DBB2D}" type="pres">
      <dgm:prSet presAssocID="{AE400717-DD39-456B-BC3E-B80E1ACC07A6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4B292-14EB-491D-B08F-00D24ADFF3DC}" type="pres">
      <dgm:prSet presAssocID="{AE400717-DD39-456B-BC3E-B80E1ACC07A6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D4A8B-A30D-46F8-9BAC-B9385D0D912C}" type="pres">
      <dgm:prSet presAssocID="{AE400717-DD39-456B-BC3E-B80E1ACC07A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55EC44-DCB6-4AFD-8380-28E78734D99B}" type="pres">
      <dgm:prSet presAssocID="{AE400717-DD39-456B-BC3E-B80E1ACC07A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19FCD-7FD9-43C6-AC78-2EB296C4F73E}" type="pres">
      <dgm:prSet presAssocID="{AE400717-DD39-456B-BC3E-B80E1ACC07A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8E3A55-6B75-4DBF-A0D8-ACC5B2074690}" srcId="{AE400717-DD39-456B-BC3E-B80E1ACC07A6}" destId="{044394F0-8415-4E0A-850C-A975C0EEB70F}" srcOrd="0" destOrd="0" parTransId="{027C5004-C0FB-4224-B20E-DE5679A80399}" sibTransId="{EAF1B9A8-895B-4AE1-9509-DFCE41071046}"/>
    <dgm:cxn modelId="{ADD0BEB4-6F9B-44CD-99C7-1A8915C03911}" type="presOf" srcId="{044394F0-8415-4E0A-850C-A975C0EEB70F}" destId="{91D88672-EA15-4E49-9855-938FED3AA82D}" srcOrd="0" destOrd="0" presId="urn:microsoft.com/office/officeart/2005/8/layout/vProcess5"/>
    <dgm:cxn modelId="{423137C6-59C9-4A66-A5E5-591E6BC8491F}" type="presOf" srcId="{EAF1B9A8-895B-4AE1-9509-DFCE41071046}" destId="{C19A9BE2-6552-4D6A-84D7-D882A66DBB2D}" srcOrd="0" destOrd="0" presId="urn:microsoft.com/office/officeart/2005/8/layout/vProcess5"/>
    <dgm:cxn modelId="{4E11A6F4-3C87-43F8-A7B2-19FCCA9C11D1}" srcId="{AE400717-DD39-456B-BC3E-B80E1ACC07A6}" destId="{4EFC04A6-0517-415D-B204-6818E987F7A4}" srcOrd="2" destOrd="0" parTransId="{65520D77-F672-4077-B4B9-785593DD5D68}" sibTransId="{F8192662-F99F-4F1D-B359-BE2D7F79F65C}"/>
    <dgm:cxn modelId="{1DD071D7-BC29-4120-9524-8E13ED7D9AFB}" type="presOf" srcId="{D0889405-7E2F-4F17-B8B1-DA85D055C35D}" destId="{3094B292-14EB-491D-B08F-00D24ADFF3DC}" srcOrd="0" destOrd="0" presId="urn:microsoft.com/office/officeart/2005/8/layout/vProcess5"/>
    <dgm:cxn modelId="{604F5513-71CA-4BDE-A2F6-14311AA99142}" type="presOf" srcId="{5CEA5D5B-91FC-4A56-85AC-B0321ED19986}" destId="{D0B595AD-44AC-4173-9A6A-AF76DE756F4D}" srcOrd="0" destOrd="0" presId="urn:microsoft.com/office/officeart/2005/8/layout/vProcess5"/>
    <dgm:cxn modelId="{7AA96096-2A46-420B-8813-1636C83A5936}" srcId="{AE400717-DD39-456B-BC3E-B80E1ACC07A6}" destId="{5CEA5D5B-91FC-4A56-85AC-B0321ED19986}" srcOrd="1" destOrd="0" parTransId="{F28881A7-7D0C-4956-A886-B0FD5474EFD8}" sibTransId="{D0889405-7E2F-4F17-B8B1-DA85D055C35D}"/>
    <dgm:cxn modelId="{46B4FD86-0154-4985-A39A-95C4C37606DA}" type="presOf" srcId="{4EFC04A6-0517-415D-B204-6818E987F7A4}" destId="{86F19C5E-1828-48F1-A15E-FED1CB63D507}" srcOrd="0" destOrd="0" presId="urn:microsoft.com/office/officeart/2005/8/layout/vProcess5"/>
    <dgm:cxn modelId="{FE21C7EC-D9CA-4F95-A35B-A26755588D4D}" type="presOf" srcId="{044394F0-8415-4E0A-850C-A975C0EEB70F}" destId="{FADD4A8B-A30D-46F8-9BAC-B9385D0D912C}" srcOrd="1" destOrd="0" presId="urn:microsoft.com/office/officeart/2005/8/layout/vProcess5"/>
    <dgm:cxn modelId="{5CC19F3F-A850-44C6-BCA9-5AC14086C14E}" type="presOf" srcId="{5CEA5D5B-91FC-4A56-85AC-B0321ED19986}" destId="{E655EC44-DCB6-4AFD-8380-28E78734D99B}" srcOrd="1" destOrd="0" presId="urn:microsoft.com/office/officeart/2005/8/layout/vProcess5"/>
    <dgm:cxn modelId="{35BB1CCB-A1A6-4A1F-A7C2-B3B6A38A61BC}" type="presOf" srcId="{4EFC04A6-0517-415D-B204-6818E987F7A4}" destId="{0E919FCD-7FD9-43C6-AC78-2EB296C4F73E}" srcOrd="1" destOrd="0" presId="urn:microsoft.com/office/officeart/2005/8/layout/vProcess5"/>
    <dgm:cxn modelId="{352CCE73-7D23-4333-BC98-061684E29F19}" type="presOf" srcId="{AE400717-DD39-456B-BC3E-B80E1ACC07A6}" destId="{2392DCA4-CAEA-43D2-A72A-5A5731FB00CD}" srcOrd="0" destOrd="0" presId="urn:microsoft.com/office/officeart/2005/8/layout/vProcess5"/>
    <dgm:cxn modelId="{306603E3-7885-4CFD-B29B-428E800EC89A}" type="presParOf" srcId="{2392DCA4-CAEA-43D2-A72A-5A5731FB00CD}" destId="{7D3AD6A8-C392-4F19-8396-0004F9403AC4}" srcOrd="0" destOrd="0" presId="urn:microsoft.com/office/officeart/2005/8/layout/vProcess5"/>
    <dgm:cxn modelId="{1DA4DFC0-3087-4687-8B90-EF76DA744981}" type="presParOf" srcId="{2392DCA4-CAEA-43D2-A72A-5A5731FB00CD}" destId="{91D88672-EA15-4E49-9855-938FED3AA82D}" srcOrd="1" destOrd="0" presId="urn:microsoft.com/office/officeart/2005/8/layout/vProcess5"/>
    <dgm:cxn modelId="{99203CAD-DD2F-4213-AF8A-4A78DAE09116}" type="presParOf" srcId="{2392DCA4-CAEA-43D2-A72A-5A5731FB00CD}" destId="{D0B595AD-44AC-4173-9A6A-AF76DE756F4D}" srcOrd="2" destOrd="0" presId="urn:microsoft.com/office/officeart/2005/8/layout/vProcess5"/>
    <dgm:cxn modelId="{7047ABFD-CD4E-4CDD-BCF9-E8C56B9B4344}" type="presParOf" srcId="{2392DCA4-CAEA-43D2-A72A-5A5731FB00CD}" destId="{86F19C5E-1828-48F1-A15E-FED1CB63D507}" srcOrd="3" destOrd="0" presId="urn:microsoft.com/office/officeart/2005/8/layout/vProcess5"/>
    <dgm:cxn modelId="{C9E4FF13-D028-4C67-B183-1AB335AB8587}" type="presParOf" srcId="{2392DCA4-CAEA-43D2-A72A-5A5731FB00CD}" destId="{C19A9BE2-6552-4D6A-84D7-D882A66DBB2D}" srcOrd="4" destOrd="0" presId="urn:microsoft.com/office/officeart/2005/8/layout/vProcess5"/>
    <dgm:cxn modelId="{7F095EE5-C84B-475B-A21E-087CC8659E3C}" type="presParOf" srcId="{2392DCA4-CAEA-43D2-A72A-5A5731FB00CD}" destId="{3094B292-14EB-491D-B08F-00D24ADFF3DC}" srcOrd="5" destOrd="0" presId="urn:microsoft.com/office/officeart/2005/8/layout/vProcess5"/>
    <dgm:cxn modelId="{44F1E2E7-96E5-4599-B558-E1F722389A7A}" type="presParOf" srcId="{2392DCA4-CAEA-43D2-A72A-5A5731FB00CD}" destId="{FADD4A8B-A30D-46F8-9BAC-B9385D0D912C}" srcOrd="6" destOrd="0" presId="urn:microsoft.com/office/officeart/2005/8/layout/vProcess5"/>
    <dgm:cxn modelId="{268CA03B-051F-43D9-A3B7-E538E6B22875}" type="presParOf" srcId="{2392DCA4-CAEA-43D2-A72A-5A5731FB00CD}" destId="{E655EC44-DCB6-4AFD-8380-28E78734D99B}" srcOrd="7" destOrd="0" presId="urn:microsoft.com/office/officeart/2005/8/layout/vProcess5"/>
    <dgm:cxn modelId="{4C652D3D-4372-47AE-9E6B-E344FE6216D8}" type="presParOf" srcId="{2392DCA4-CAEA-43D2-A72A-5A5731FB00CD}" destId="{0E919FCD-7FD9-43C6-AC78-2EB296C4F73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23C988-1405-4CAD-A704-D30DF700029D}" type="doc">
      <dgm:prSet loTypeId="urn:microsoft.com/office/officeart/2005/8/layout/radial5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850DCAE-845D-49AD-946D-E33860250538}">
      <dgm:prSet phldrT="[Текст]" custT="1"/>
      <dgm:spPr/>
      <dgm:t>
        <a:bodyPr/>
        <a:lstStyle/>
        <a:p>
          <a:r>
            <a:rPr lang="ru-RU" sz="3200" smtClean="0">
              <a:latin typeface="Arial Black" pitchFamily="34" charset="0"/>
            </a:rPr>
            <a:t>Формы работы</a:t>
          </a:r>
          <a:endParaRPr lang="ru-RU" sz="3200" dirty="0">
            <a:latin typeface="Arial Black" pitchFamily="34" charset="0"/>
          </a:endParaRPr>
        </a:p>
      </dgm:t>
    </dgm:pt>
    <dgm:pt modelId="{62A163A6-55F7-426B-B231-ABC22F72D395}" type="parTrans" cxnId="{E4F1EFB2-76FD-4C02-816C-56476E917C1E}">
      <dgm:prSet/>
      <dgm:spPr/>
      <dgm:t>
        <a:bodyPr/>
        <a:lstStyle/>
        <a:p>
          <a:endParaRPr lang="ru-RU"/>
        </a:p>
      </dgm:t>
    </dgm:pt>
    <dgm:pt modelId="{15C4D779-C5D2-454C-BB9E-B657EEBC2C72}" type="sibTrans" cxnId="{E4F1EFB2-76FD-4C02-816C-56476E917C1E}">
      <dgm:prSet/>
      <dgm:spPr/>
      <dgm:t>
        <a:bodyPr/>
        <a:lstStyle/>
        <a:p>
          <a:endParaRPr lang="ru-RU"/>
        </a:p>
      </dgm:t>
    </dgm:pt>
    <dgm:pt modelId="{8AEBE076-C25C-4027-B6F6-A8C4C57FCCF4}">
      <dgm:prSet phldrT="[Текст]" custT="1"/>
      <dgm:spPr/>
      <dgm:t>
        <a:bodyPr/>
        <a:lstStyle/>
        <a:p>
          <a:r>
            <a:rPr lang="ru-RU" sz="1600" b="1" smtClean="0">
              <a:latin typeface="Arial Black" pitchFamily="34" charset="0"/>
            </a:rPr>
            <a:t>Беседы по ПДД</a:t>
          </a:r>
          <a:endParaRPr lang="ru-RU" sz="1600" b="1" dirty="0">
            <a:latin typeface="Arial Black" pitchFamily="34" charset="0"/>
          </a:endParaRPr>
        </a:p>
      </dgm:t>
    </dgm:pt>
    <dgm:pt modelId="{DEDDC2C5-F0D8-4043-AF64-DFCCD72AF493}" type="parTrans" cxnId="{C7B1375E-C9CA-41C2-A052-6868FF84E9AC}">
      <dgm:prSet/>
      <dgm:spPr/>
      <dgm:t>
        <a:bodyPr/>
        <a:lstStyle/>
        <a:p>
          <a:endParaRPr lang="ru-RU"/>
        </a:p>
      </dgm:t>
    </dgm:pt>
    <dgm:pt modelId="{7527B5AA-7575-4D79-B9EC-C112074E93A6}" type="sibTrans" cxnId="{C7B1375E-C9CA-41C2-A052-6868FF84E9AC}">
      <dgm:prSet/>
      <dgm:spPr/>
      <dgm:t>
        <a:bodyPr/>
        <a:lstStyle/>
        <a:p>
          <a:endParaRPr lang="ru-RU"/>
        </a:p>
      </dgm:t>
    </dgm:pt>
    <dgm:pt modelId="{72DB5791-3E95-4D03-BFBC-554EC48DA80E}">
      <dgm:prSet phldrT="[Текст]" custT="1"/>
      <dgm:spPr/>
      <dgm:t>
        <a:bodyPr/>
        <a:lstStyle/>
        <a:p>
          <a:r>
            <a:rPr lang="ru-RU" sz="1600" b="1" smtClean="0">
              <a:latin typeface="Arial Black" pitchFamily="34" charset="0"/>
            </a:rPr>
            <a:t>Различные виды изодеятельности</a:t>
          </a:r>
          <a:endParaRPr lang="ru-RU" sz="1600" b="1" dirty="0">
            <a:latin typeface="Arial Black" pitchFamily="34" charset="0"/>
          </a:endParaRPr>
        </a:p>
      </dgm:t>
    </dgm:pt>
    <dgm:pt modelId="{BDC9B3B6-9E82-4B07-AFAA-A31FFBA66FF3}" type="parTrans" cxnId="{0F0BEFDA-BD3F-4316-BBB3-60D9028487FD}">
      <dgm:prSet/>
      <dgm:spPr/>
      <dgm:t>
        <a:bodyPr/>
        <a:lstStyle/>
        <a:p>
          <a:endParaRPr lang="ru-RU"/>
        </a:p>
      </dgm:t>
    </dgm:pt>
    <dgm:pt modelId="{8C862EE4-27AD-49B0-A490-C73BC7F437F8}" type="sibTrans" cxnId="{0F0BEFDA-BD3F-4316-BBB3-60D9028487FD}">
      <dgm:prSet/>
      <dgm:spPr/>
      <dgm:t>
        <a:bodyPr/>
        <a:lstStyle/>
        <a:p>
          <a:endParaRPr lang="ru-RU"/>
        </a:p>
      </dgm:t>
    </dgm:pt>
    <dgm:pt modelId="{7D4A2276-C018-4C55-9DDB-B326C2B13FF9}">
      <dgm:prSet phldrT="[Текст]" custT="1"/>
      <dgm:spPr/>
      <dgm:t>
        <a:bodyPr/>
        <a:lstStyle/>
        <a:p>
          <a:r>
            <a:rPr lang="ru-RU" sz="1600" b="1" smtClean="0">
              <a:latin typeface="Arial Black" pitchFamily="34" charset="0"/>
            </a:rPr>
            <a:t>Различные виды игр</a:t>
          </a:r>
          <a:endParaRPr lang="ru-RU" sz="1600" b="1" dirty="0">
            <a:latin typeface="Arial Black" pitchFamily="34" charset="0"/>
          </a:endParaRPr>
        </a:p>
      </dgm:t>
    </dgm:pt>
    <dgm:pt modelId="{452ED27A-6D0E-4046-8154-04236E3EF70B}" type="parTrans" cxnId="{66CDD9D6-42C1-4C58-8B47-14AA850C22EE}">
      <dgm:prSet/>
      <dgm:spPr/>
      <dgm:t>
        <a:bodyPr/>
        <a:lstStyle/>
        <a:p>
          <a:endParaRPr lang="ru-RU"/>
        </a:p>
      </dgm:t>
    </dgm:pt>
    <dgm:pt modelId="{2E6F491E-2C4B-4759-A592-602D76D694C3}" type="sibTrans" cxnId="{66CDD9D6-42C1-4C58-8B47-14AA850C22EE}">
      <dgm:prSet/>
      <dgm:spPr/>
      <dgm:t>
        <a:bodyPr/>
        <a:lstStyle/>
        <a:p>
          <a:endParaRPr lang="ru-RU"/>
        </a:p>
      </dgm:t>
    </dgm:pt>
    <dgm:pt modelId="{54FC11E9-552F-4C13-AA94-A6548B88E68D}">
      <dgm:prSet phldrT="[Текст]" custT="1"/>
      <dgm:spPr/>
      <dgm:t>
        <a:bodyPr/>
        <a:lstStyle/>
        <a:p>
          <a:r>
            <a:rPr lang="ru-RU" sz="1600" b="1" smtClean="0">
              <a:latin typeface="Arial Black" pitchFamily="34" charset="0"/>
            </a:rPr>
            <a:t>Чтение художественной литературы</a:t>
          </a:r>
          <a:endParaRPr lang="ru-RU" sz="1600" b="1" dirty="0">
            <a:latin typeface="Arial Black" pitchFamily="34" charset="0"/>
          </a:endParaRPr>
        </a:p>
      </dgm:t>
    </dgm:pt>
    <dgm:pt modelId="{BB89D072-9107-4637-862C-F24184620B06}" type="parTrans" cxnId="{3F7BEE36-0E76-45BA-A725-B516D7C66321}">
      <dgm:prSet/>
      <dgm:spPr/>
      <dgm:t>
        <a:bodyPr/>
        <a:lstStyle/>
        <a:p>
          <a:endParaRPr lang="ru-RU"/>
        </a:p>
      </dgm:t>
    </dgm:pt>
    <dgm:pt modelId="{DD006FF4-A5E0-4CAD-8E3A-0F6030073178}" type="sibTrans" cxnId="{3F7BEE36-0E76-45BA-A725-B516D7C66321}">
      <dgm:prSet/>
      <dgm:spPr/>
      <dgm:t>
        <a:bodyPr/>
        <a:lstStyle/>
        <a:p>
          <a:endParaRPr lang="ru-RU"/>
        </a:p>
      </dgm:t>
    </dgm:pt>
    <dgm:pt modelId="{73122CB6-4C3B-49C0-9B16-A47F21F7FF4F}">
      <dgm:prSet phldrT="[Текст]" custT="1"/>
      <dgm:spPr/>
      <dgm:t>
        <a:bodyPr/>
        <a:lstStyle/>
        <a:p>
          <a:r>
            <a:rPr lang="ru-RU" sz="1600" b="1" smtClean="0">
              <a:latin typeface="Arial Black" pitchFamily="34" charset="0"/>
            </a:rPr>
            <a:t>Просмотр видеоматериалов о дорожных ситуациях</a:t>
          </a:r>
          <a:endParaRPr lang="ru-RU" sz="1600" b="1" dirty="0">
            <a:latin typeface="Arial Black" pitchFamily="34" charset="0"/>
          </a:endParaRPr>
        </a:p>
      </dgm:t>
    </dgm:pt>
    <dgm:pt modelId="{3345A4A1-0001-4B34-BF7F-03BA784AD8E9}" type="parTrans" cxnId="{440253D2-484F-480E-A8DE-FF5DFFCCD050}">
      <dgm:prSet/>
      <dgm:spPr/>
      <dgm:t>
        <a:bodyPr/>
        <a:lstStyle/>
        <a:p>
          <a:endParaRPr lang="ru-RU"/>
        </a:p>
      </dgm:t>
    </dgm:pt>
    <dgm:pt modelId="{D523BFA9-8037-4371-AE8A-A65C3A1CFDD6}" type="sibTrans" cxnId="{440253D2-484F-480E-A8DE-FF5DFFCCD050}">
      <dgm:prSet/>
      <dgm:spPr/>
      <dgm:t>
        <a:bodyPr/>
        <a:lstStyle/>
        <a:p>
          <a:endParaRPr lang="ru-RU"/>
        </a:p>
      </dgm:t>
    </dgm:pt>
    <dgm:pt modelId="{B30F54B7-4FB7-4ABF-B250-79984751FE18}">
      <dgm:prSet phldrT="[Текст]" custT="1"/>
      <dgm:spPr/>
      <dgm:t>
        <a:bodyPr/>
        <a:lstStyle/>
        <a:p>
          <a:r>
            <a:rPr lang="ru-RU" sz="1600" b="1" smtClean="0">
              <a:latin typeface="Arial Black" pitchFamily="34" charset="0"/>
            </a:rPr>
            <a:t>Целевые прогулки</a:t>
          </a:r>
          <a:endParaRPr lang="ru-RU" sz="1600" b="1" dirty="0">
            <a:latin typeface="Arial Black" pitchFamily="34" charset="0"/>
          </a:endParaRPr>
        </a:p>
      </dgm:t>
    </dgm:pt>
    <dgm:pt modelId="{C8338084-6B35-4E1C-80B3-E2FB7BB17428}" type="parTrans" cxnId="{7732D01D-75A0-4CB0-B3BE-439F177DAC6A}">
      <dgm:prSet/>
      <dgm:spPr/>
      <dgm:t>
        <a:bodyPr/>
        <a:lstStyle/>
        <a:p>
          <a:endParaRPr lang="ru-RU"/>
        </a:p>
      </dgm:t>
    </dgm:pt>
    <dgm:pt modelId="{D166057D-81C9-43C2-B88E-F6CC52C47E33}" type="sibTrans" cxnId="{7732D01D-75A0-4CB0-B3BE-439F177DAC6A}">
      <dgm:prSet/>
      <dgm:spPr/>
      <dgm:t>
        <a:bodyPr/>
        <a:lstStyle/>
        <a:p>
          <a:endParaRPr lang="ru-RU"/>
        </a:p>
      </dgm:t>
    </dgm:pt>
    <dgm:pt modelId="{6E932CDB-3B52-4C8B-8A8F-3E4054A52883}">
      <dgm:prSet phldrT="[Текст]" custT="1"/>
      <dgm:spPr/>
      <dgm:t>
        <a:bodyPr/>
        <a:lstStyle/>
        <a:p>
          <a:r>
            <a:rPr lang="ru-RU" sz="1600" b="1" smtClean="0">
              <a:latin typeface="Arial Black" pitchFamily="34" charset="0"/>
            </a:rPr>
            <a:t>Рассматривание дидактических картинок и иллюстраций по ПДД</a:t>
          </a:r>
          <a:endParaRPr lang="ru-RU" sz="1600" b="1" dirty="0">
            <a:latin typeface="Arial Black" pitchFamily="34" charset="0"/>
          </a:endParaRPr>
        </a:p>
      </dgm:t>
    </dgm:pt>
    <dgm:pt modelId="{CCEA369F-3272-4FF4-AC36-3EAD8671EA0F}" type="parTrans" cxnId="{B8FD6BB9-428E-4E85-962F-40BEF3B9E8EC}">
      <dgm:prSet/>
      <dgm:spPr/>
      <dgm:t>
        <a:bodyPr/>
        <a:lstStyle/>
        <a:p>
          <a:endParaRPr lang="ru-RU"/>
        </a:p>
      </dgm:t>
    </dgm:pt>
    <dgm:pt modelId="{51962C6D-B74E-468E-874E-E3399D9688AC}" type="sibTrans" cxnId="{B8FD6BB9-428E-4E85-962F-40BEF3B9E8EC}">
      <dgm:prSet/>
      <dgm:spPr/>
      <dgm:t>
        <a:bodyPr/>
        <a:lstStyle/>
        <a:p>
          <a:endParaRPr lang="ru-RU"/>
        </a:p>
      </dgm:t>
    </dgm:pt>
    <dgm:pt modelId="{AF27F0BE-1721-4CD7-8484-613D9B2F2255}">
      <dgm:prSet phldrT="[Текст]" custT="1"/>
      <dgm:spPr/>
      <dgm:t>
        <a:bodyPr/>
        <a:lstStyle/>
        <a:p>
          <a:r>
            <a:rPr lang="ru-RU" sz="1600" b="1" smtClean="0">
              <a:latin typeface="Arial Black" pitchFamily="34" charset="0"/>
            </a:rPr>
            <a:t>Экскурсии</a:t>
          </a:r>
          <a:endParaRPr lang="ru-RU" sz="1600" b="1" dirty="0">
            <a:latin typeface="Arial Black" pitchFamily="34" charset="0"/>
          </a:endParaRPr>
        </a:p>
      </dgm:t>
    </dgm:pt>
    <dgm:pt modelId="{D48442EE-BAFB-4549-92BD-F94B3145D997}" type="parTrans" cxnId="{86B54303-3589-4A97-BDD5-3D9F8C477C35}">
      <dgm:prSet/>
      <dgm:spPr/>
      <dgm:t>
        <a:bodyPr/>
        <a:lstStyle/>
        <a:p>
          <a:endParaRPr lang="ru-RU"/>
        </a:p>
      </dgm:t>
    </dgm:pt>
    <dgm:pt modelId="{F28E5E4A-4678-4A0C-8EEB-21F07FA3A8A0}" type="sibTrans" cxnId="{86B54303-3589-4A97-BDD5-3D9F8C477C35}">
      <dgm:prSet/>
      <dgm:spPr/>
      <dgm:t>
        <a:bodyPr/>
        <a:lstStyle/>
        <a:p>
          <a:endParaRPr lang="ru-RU"/>
        </a:p>
      </dgm:t>
    </dgm:pt>
    <dgm:pt modelId="{BCBD639B-A04A-4378-BA66-F294F9633E92}" type="pres">
      <dgm:prSet presAssocID="{FC23C988-1405-4CAD-A704-D30DF700029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8C126F-F57D-4A91-A33A-FB9588C7F24D}" type="pres">
      <dgm:prSet presAssocID="{8850DCAE-845D-49AD-946D-E33860250538}" presName="centerShape" presStyleLbl="node0" presStyleIdx="0" presStyleCnt="1" custScaleX="199510" custScaleY="153899"/>
      <dgm:spPr/>
      <dgm:t>
        <a:bodyPr/>
        <a:lstStyle/>
        <a:p>
          <a:endParaRPr lang="ru-RU"/>
        </a:p>
      </dgm:t>
    </dgm:pt>
    <dgm:pt modelId="{CB822CCD-6C2C-4E9F-AD94-96FDB23DE55A}" type="pres">
      <dgm:prSet presAssocID="{DEDDC2C5-F0D8-4043-AF64-DFCCD72AF493}" presName="parTrans" presStyleLbl="sibTrans2D1" presStyleIdx="0" presStyleCnt="8"/>
      <dgm:spPr/>
      <dgm:t>
        <a:bodyPr/>
        <a:lstStyle/>
        <a:p>
          <a:endParaRPr lang="ru-RU"/>
        </a:p>
      </dgm:t>
    </dgm:pt>
    <dgm:pt modelId="{095061AE-E6A7-447F-9E25-86076D6C8110}" type="pres">
      <dgm:prSet presAssocID="{DEDDC2C5-F0D8-4043-AF64-DFCCD72AF493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0B2FCFC9-E7E8-4847-B4DF-740654002C69}" type="pres">
      <dgm:prSet presAssocID="{8AEBE076-C25C-4027-B6F6-A8C4C57FCCF4}" presName="node" presStyleLbl="node1" presStyleIdx="0" presStyleCnt="8" custScaleX="207879" custScaleY="100518" custRadScaleRad="105995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BEE64-E891-416B-B2E3-6556F2220C79}" type="pres">
      <dgm:prSet presAssocID="{BDC9B3B6-9E82-4B07-AFAA-A31FFBA66FF3}" presName="parTrans" presStyleLbl="sibTrans2D1" presStyleIdx="1" presStyleCnt="8"/>
      <dgm:spPr/>
      <dgm:t>
        <a:bodyPr/>
        <a:lstStyle/>
        <a:p>
          <a:endParaRPr lang="ru-RU"/>
        </a:p>
      </dgm:t>
    </dgm:pt>
    <dgm:pt modelId="{DF2C4F51-9F74-4A8B-9816-39D8FF6BB191}" type="pres">
      <dgm:prSet presAssocID="{BDC9B3B6-9E82-4B07-AFAA-A31FFBA66FF3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86AFAC75-3187-4418-B954-57DE9AF5B9C1}" type="pres">
      <dgm:prSet presAssocID="{72DB5791-3E95-4D03-BFBC-554EC48DA80E}" presName="node" presStyleLbl="node1" presStyleIdx="1" presStyleCnt="8" custScaleX="218879" custScaleY="132375" custRadScaleRad="143055" custRadScaleInc="55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EE0CC5-4490-403E-B005-B4E1F0278708}" type="pres">
      <dgm:prSet presAssocID="{452ED27A-6D0E-4046-8154-04236E3EF70B}" presName="parTrans" presStyleLbl="sibTrans2D1" presStyleIdx="2" presStyleCnt="8"/>
      <dgm:spPr/>
      <dgm:t>
        <a:bodyPr/>
        <a:lstStyle/>
        <a:p>
          <a:endParaRPr lang="ru-RU"/>
        </a:p>
      </dgm:t>
    </dgm:pt>
    <dgm:pt modelId="{8170F3CB-76FB-4B6A-8044-FBBECB869E25}" type="pres">
      <dgm:prSet presAssocID="{452ED27A-6D0E-4046-8154-04236E3EF70B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EBE14BC0-B625-40AF-9016-A33F8328B31F}" type="pres">
      <dgm:prSet presAssocID="{7D4A2276-C018-4C55-9DDB-B326C2B13FF9}" presName="node" presStyleLbl="node1" presStyleIdx="2" presStyleCnt="8" custScaleX="200923" custScaleY="120016" custRadScaleRad="130006" custRadScaleInc="-6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428E1-CF0E-4F67-A522-3D819E77E5A3}" type="pres">
      <dgm:prSet presAssocID="{BB89D072-9107-4637-862C-F24184620B06}" presName="parTrans" presStyleLbl="sibTrans2D1" presStyleIdx="3" presStyleCnt="8"/>
      <dgm:spPr/>
      <dgm:t>
        <a:bodyPr/>
        <a:lstStyle/>
        <a:p>
          <a:endParaRPr lang="ru-RU"/>
        </a:p>
      </dgm:t>
    </dgm:pt>
    <dgm:pt modelId="{AA8008E7-764E-4980-A854-EA11BD3F824C}" type="pres">
      <dgm:prSet presAssocID="{BB89D072-9107-4637-862C-F24184620B06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5343348A-7A5D-4BA0-BCD3-0260621C1EB9}" type="pres">
      <dgm:prSet presAssocID="{54FC11E9-552F-4C13-AA94-A6548B88E68D}" presName="node" presStyleLbl="node1" presStyleIdx="3" presStyleCnt="8" custScaleX="207879" custScaleY="132375" custRadScaleRad="145187" custRadScaleInc="-63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2F045-B9F7-429B-98DF-68788273DE4F}" type="pres">
      <dgm:prSet presAssocID="{3345A4A1-0001-4B34-BF7F-03BA784AD8E9}" presName="parTrans" presStyleLbl="sibTrans2D1" presStyleIdx="4" presStyleCnt="8"/>
      <dgm:spPr/>
      <dgm:t>
        <a:bodyPr/>
        <a:lstStyle/>
        <a:p>
          <a:endParaRPr lang="ru-RU"/>
        </a:p>
      </dgm:t>
    </dgm:pt>
    <dgm:pt modelId="{B1816D5E-D8AC-4629-9D34-A4B3A81C2D23}" type="pres">
      <dgm:prSet presAssocID="{3345A4A1-0001-4B34-BF7F-03BA784AD8E9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0E8BEA9F-CB52-410F-A8A4-4C59377E5DD2}" type="pres">
      <dgm:prSet presAssocID="{73122CB6-4C3B-49C0-9B16-A47F21F7FF4F}" presName="node" presStyleLbl="node1" presStyleIdx="4" presStyleCnt="8" custScaleX="207879" custScaleY="132375" custRadScaleRad="91862" custRadScaleInc="-14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83517-FC89-4EF5-B535-B56F9A622806}" type="pres">
      <dgm:prSet presAssocID="{C8338084-6B35-4E1C-80B3-E2FB7BB17428}" presName="parTrans" presStyleLbl="sibTrans2D1" presStyleIdx="5" presStyleCnt="8"/>
      <dgm:spPr/>
      <dgm:t>
        <a:bodyPr/>
        <a:lstStyle/>
        <a:p>
          <a:endParaRPr lang="ru-RU"/>
        </a:p>
      </dgm:t>
    </dgm:pt>
    <dgm:pt modelId="{9C681649-C3B7-45EB-AA42-11BAA03B4BB3}" type="pres">
      <dgm:prSet presAssocID="{C8338084-6B35-4E1C-80B3-E2FB7BB17428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C0E65BC0-3295-4F15-8015-AAA84373EC83}" type="pres">
      <dgm:prSet presAssocID="{B30F54B7-4FB7-4ABF-B250-79984751FE18}" presName="node" presStyleLbl="node1" presStyleIdx="5" presStyleCnt="8" custScaleX="207879" custScaleY="132375" custRadScaleRad="138366" custRadScaleInc="498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1220D-E8FF-4644-9003-AD54E1656FFF}" type="pres">
      <dgm:prSet presAssocID="{CCEA369F-3272-4FF4-AC36-3EAD8671EA0F}" presName="parTrans" presStyleLbl="sibTrans2D1" presStyleIdx="6" presStyleCnt="8"/>
      <dgm:spPr/>
      <dgm:t>
        <a:bodyPr/>
        <a:lstStyle/>
        <a:p>
          <a:endParaRPr lang="ru-RU"/>
        </a:p>
      </dgm:t>
    </dgm:pt>
    <dgm:pt modelId="{E58FF912-A3BB-40C9-9036-5447B2EF2B06}" type="pres">
      <dgm:prSet presAssocID="{CCEA369F-3272-4FF4-AC36-3EAD8671EA0F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10286AB6-D55D-42E0-983D-3F2DA17CB97D}" type="pres">
      <dgm:prSet presAssocID="{6E932CDB-3B52-4C8B-8A8F-3E4054A52883}" presName="node" presStyleLbl="node1" presStyleIdx="6" presStyleCnt="8" custScaleX="197445" custScaleY="132375" custRadScaleRad="127325" custRadScaleInc="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A8DB5-63C4-4E8C-94DD-B51389F289D2}" type="pres">
      <dgm:prSet presAssocID="{D48442EE-BAFB-4549-92BD-F94B3145D997}" presName="parTrans" presStyleLbl="sibTrans2D1" presStyleIdx="7" presStyleCnt="8"/>
      <dgm:spPr/>
      <dgm:t>
        <a:bodyPr/>
        <a:lstStyle/>
        <a:p>
          <a:endParaRPr lang="ru-RU"/>
        </a:p>
      </dgm:t>
    </dgm:pt>
    <dgm:pt modelId="{F002AE61-D868-4117-8A69-7725E591BC10}" type="pres">
      <dgm:prSet presAssocID="{D48442EE-BAFB-4549-92BD-F94B3145D997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73B3B594-DB22-482B-A1BD-E9FF936A1BBE}" type="pres">
      <dgm:prSet presAssocID="{AF27F0BE-1721-4CD7-8484-613D9B2F2255}" presName="node" presStyleLbl="node1" presStyleIdx="7" presStyleCnt="8" custScaleX="207879" custScaleY="132375" custRadScaleRad="140251" custRadScaleInc="-51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AA95D3-A670-448E-BF28-0CFE89F95380}" type="presOf" srcId="{AF27F0BE-1721-4CD7-8484-613D9B2F2255}" destId="{73B3B594-DB22-482B-A1BD-E9FF936A1BBE}" srcOrd="0" destOrd="0" presId="urn:microsoft.com/office/officeart/2005/8/layout/radial5"/>
    <dgm:cxn modelId="{92415B4D-63B0-45EE-BD8B-81A9825CC4C0}" type="presOf" srcId="{452ED27A-6D0E-4046-8154-04236E3EF70B}" destId="{8170F3CB-76FB-4B6A-8044-FBBECB869E25}" srcOrd="1" destOrd="0" presId="urn:microsoft.com/office/officeart/2005/8/layout/radial5"/>
    <dgm:cxn modelId="{A6065580-681D-42FD-8FFF-60CAAFFF7527}" type="presOf" srcId="{CCEA369F-3272-4FF4-AC36-3EAD8671EA0F}" destId="{C681220D-E8FF-4644-9003-AD54E1656FFF}" srcOrd="0" destOrd="0" presId="urn:microsoft.com/office/officeart/2005/8/layout/radial5"/>
    <dgm:cxn modelId="{7B349702-8E88-4B4E-A03A-CEFF53BC594F}" type="presOf" srcId="{7D4A2276-C018-4C55-9DDB-B326C2B13FF9}" destId="{EBE14BC0-B625-40AF-9016-A33F8328B31F}" srcOrd="0" destOrd="0" presId="urn:microsoft.com/office/officeart/2005/8/layout/radial5"/>
    <dgm:cxn modelId="{B798E99D-F443-4608-B236-36B831D3CD65}" type="presOf" srcId="{6E932CDB-3B52-4C8B-8A8F-3E4054A52883}" destId="{10286AB6-D55D-42E0-983D-3F2DA17CB97D}" srcOrd="0" destOrd="0" presId="urn:microsoft.com/office/officeart/2005/8/layout/radial5"/>
    <dgm:cxn modelId="{02A3FD43-49EF-47D1-B100-D9F3FEA09540}" type="presOf" srcId="{73122CB6-4C3B-49C0-9B16-A47F21F7FF4F}" destId="{0E8BEA9F-CB52-410F-A8A4-4C59377E5DD2}" srcOrd="0" destOrd="0" presId="urn:microsoft.com/office/officeart/2005/8/layout/radial5"/>
    <dgm:cxn modelId="{CC45EBC8-6B3D-4067-ABDC-CD92EA286280}" type="presOf" srcId="{BDC9B3B6-9E82-4B07-AFAA-A31FFBA66FF3}" destId="{DF2C4F51-9F74-4A8B-9816-39D8FF6BB191}" srcOrd="1" destOrd="0" presId="urn:microsoft.com/office/officeart/2005/8/layout/radial5"/>
    <dgm:cxn modelId="{B9DDDB2B-C7BA-45C8-870A-B664E071A548}" type="presOf" srcId="{C8338084-6B35-4E1C-80B3-E2FB7BB17428}" destId="{8B583517-FC89-4EF5-B535-B56F9A622806}" srcOrd="0" destOrd="0" presId="urn:microsoft.com/office/officeart/2005/8/layout/radial5"/>
    <dgm:cxn modelId="{819515B3-E03F-40EB-BA45-018A44AB417C}" type="presOf" srcId="{FC23C988-1405-4CAD-A704-D30DF700029D}" destId="{BCBD639B-A04A-4378-BA66-F294F9633E92}" srcOrd="0" destOrd="0" presId="urn:microsoft.com/office/officeart/2005/8/layout/radial5"/>
    <dgm:cxn modelId="{5063F020-BD61-4DF5-B354-A1D0F35F4D32}" type="presOf" srcId="{8850DCAE-845D-49AD-946D-E33860250538}" destId="{9F8C126F-F57D-4A91-A33A-FB9588C7F24D}" srcOrd="0" destOrd="0" presId="urn:microsoft.com/office/officeart/2005/8/layout/radial5"/>
    <dgm:cxn modelId="{E8F93546-735B-4291-86B2-DEEF24AD6252}" type="presOf" srcId="{DEDDC2C5-F0D8-4043-AF64-DFCCD72AF493}" destId="{CB822CCD-6C2C-4E9F-AD94-96FDB23DE55A}" srcOrd="0" destOrd="0" presId="urn:microsoft.com/office/officeart/2005/8/layout/radial5"/>
    <dgm:cxn modelId="{0C44B4C2-5412-454F-9A6D-82F06A99F01F}" type="presOf" srcId="{C8338084-6B35-4E1C-80B3-E2FB7BB17428}" destId="{9C681649-C3B7-45EB-AA42-11BAA03B4BB3}" srcOrd="1" destOrd="0" presId="urn:microsoft.com/office/officeart/2005/8/layout/radial5"/>
    <dgm:cxn modelId="{9826F801-18EB-48B1-89E6-719BEDF4A3AE}" type="presOf" srcId="{D48442EE-BAFB-4549-92BD-F94B3145D997}" destId="{C5EA8DB5-63C4-4E8C-94DD-B51389F289D2}" srcOrd="0" destOrd="0" presId="urn:microsoft.com/office/officeart/2005/8/layout/radial5"/>
    <dgm:cxn modelId="{71E422C1-2052-4A48-A451-3F9BCD936733}" type="presOf" srcId="{3345A4A1-0001-4B34-BF7F-03BA784AD8E9}" destId="{B1816D5E-D8AC-4629-9D34-A4B3A81C2D23}" srcOrd="1" destOrd="0" presId="urn:microsoft.com/office/officeart/2005/8/layout/radial5"/>
    <dgm:cxn modelId="{9653F457-FBB3-47A4-899F-73FA05E3C6F5}" type="presOf" srcId="{BDC9B3B6-9E82-4B07-AFAA-A31FFBA66FF3}" destId="{B0CBEE64-E891-416B-B2E3-6556F2220C79}" srcOrd="0" destOrd="0" presId="urn:microsoft.com/office/officeart/2005/8/layout/radial5"/>
    <dgm:cxn modelId="{0A4996CE-FEEE-44CC-8061-7600A5E8F866}" type="presOf" srcId="{72DB5791-3E95-4D03-BFBC-554EC48DA80E}" destId="{86AFAC75-3187-4418-B954-57DE9AF5B9C1}" srcOrd="0" destOrd="0" presId="urn:microsoft.com/office/officeart/2005/8/layout/radial5"/>
    <dgm:cxn modelId="{86B54303-3589-4A97-BDD5-3D9F8C477C35}" srcId="{8850DCAE-845D-49AD-946D-E33860250538}" destId="{AF27F0BE-1721-4CD7-8484-613D9B2F2255}" srcOrd="7" destOrd="0" parTransId="{D48442EE-BAFB-4549-92BD-F94B3145D997}" sibTransId="{F28E5E4A-4678-4A0C-8EEB-21F07FA3A8A0}"/>
    <dgm:cxn modelId="{3E3ACA99-7A45-4D2C-B73A-7A0D34B81032}" type="presOf" srcId="{CCEA369F-3272-4FF4-AC36-3EAD8671EA0F}" destId="{E58FF912-A3BB-40C9-9036-5447B2EF2B06}" srcOrd="1" destOrd="0" presId="urn:microsoft.com/office/officeart/2005/8/layout/radial5"/>
    <dgm:cxn modelId="{B8FD6BB9-428E-4E85-962F-40BEF3B9E8EC}" srcId="{8850DCAE-845D-49AD-946D-E33860250538}" destId="{6E932CDB-3B52-4C8B-8A8F-3E4054A52883}" srcOrd="6" destOrd="0" parTransId="{CCEA369F-3272-4FF4-AC36-3EAD8671EA0F}" sibTransId="{51962C6D-B74E-468E-874E-E3399D9688AC}"/>
    <dgm:cxn modelId="{E38F6C1E-7FC9-42C7-9FF7-836604540148}" type="presOf" srcId="{D48442EE-BAFB-4549-92BD-F94B3145D997}" destId="{F002AE61-D868-4117-8A69-7725E591BC10}" srcOrd="1" destOrd="0" presId="urn:microsoft.com/office/officeart/2005/8/layout/radial5"/>
    <dgm:cxn modelId="{66CDD9D6-42C1-4C58-8B47-14AA850C22EE}" srcId="{8850DCAE-845D-49AD-946D-E33860250538}" destId="{7D4A2276-C018-4C55-9DDB-B326C2B13FF9}" srcOrd="2" destOrd="0" parTransId="{452ED27A-6D0E-4046-8154-04236E3EF70B}" sibTransId="{2E6F491E-2C4B-4759-A592-602D76D694C3}"/>
    <dgm:cxn modelId="{E4F1EFB2-76FD-4C02-816C-56476E917C1E}" srcId="{FC23C988-1405-4CAD-A704-D30DF700029D}" destId="{8850DCAE-845D-49AD-946D-E33860250538}" srcOrd="0" destOrd="0" parTransId="{62A163A6-55F7-426B-B231-ABC22F72D395}" sibTransId="{15C4D779-C5D2-454C-BB9E-B657EEBC2C72}"/>
    <dgm:cxn modelId="{90C100FD-B542-460F-9CC7-090F9460D551}" type="presOf" srcId="{54FC11E9-552F-4C13-AA94-A6548B88E68D}" destId="{5343348A-7A5D-4BA0-BCD3-0260621C1EB9}" srcOrd="0" destOrd="0" presId="urn:microsoft.com/office/officeart/2005/8/layout/radial5"/>
    <dgm:cxn modelId="{BFD314C3-BAB0-4B58-9B4E-E3ADF328367B}" type="presOf" srcId="{BB89D072-9107-4637-862C-F24184620B06}" destId="{AA8008E7-764E-4980-A854-EA11BD3F824C}" srcOrd="1" destOrd="0" presId="urn:microsoft.com/office/officeart/2005/8/layout/radial5"/>
    <dgm:cxn modelId="{A4F42C0B-88EA-4FC3-B5BE-3B247EB2471F}" type="presOf" srcId="{BB89D072-9107-4637-862C-F24184620B06}" destId="{DF5428E1-CF0E-4F67-A522-3D819E77E5A3}" srcOrd="0" destOrd="0" presId="urn:microsoft.com/office/officeart/2005/8/layout/radial5"/>
    <dgm:cxn modelId="{41315FC2-6771-4EDB-9FAB-624CC1E5A9F2}" type="presOf" srcId="{B30F54B7-4FB7-4ABF-B250-79984751FE18}" destId="{C0E65BC0-3295-4F15-8015-AAA84373EC83}" srcOrd="0" destOrd="0" presId="urn:microsoft.com/office/officeart/2005/8/layout/radial5"/>
    <dgm:cxn modelId="{440253D2-484F-480E-A8DE-FF5DFFCCD050}" srcId="{8850DCAE-845D-49AD-946D-E33860250538}" destId="{73122CB6-4C3B-49C0-9B16-A47F21F7FF4F}" srcOrd="4" destOrd="0" parTransId="{3345A4A1-0001-4B34-BF7F-03BA784AD8E9}" sibTransId="{D523BFA9-8037-4371-AE8A-A65C3A1CFDD6}"/>
    <dgm:cxn modelId="{EDFB1047-C4F2-4665-828E-C5FCF7093835}" type="presOf" srcId="{3345A4A1-0001-4B34-BF7F-03BA784AD8E9}" destId="{3B72F045-B9F7-429B-98DF-68788273DE4F}" srcOrd="0" destOrd="0" presId="urn:microsoft.com/office/officeart/2005/8/layout/radial5"/>
    <dgm:cxn modelId="{40A21F1A-6B84-455F-8023-FC8F756AB304}" type="presOf" srcId="{DEDDC2C5-F0D8-4043-AF64-DFCCD72AF493}" destId="{095061AE-E6A7-447F-9E25-86076D6C8110}" srcOrd="1" destOrd="0" presId="urn:microsoft.com/office/officeart/2005/8/layout/radial5"/>
    <dgm:cxn modelId="{7732D01D-75A0-4CB0-B3BE-439F177DAC6A}" srcId="{8850DCAE-845D-49AD-946D-E33860250538}" destId="{B30F54B7-4FB7-4ABF-B250-79984751FE18}" srcOrd="5" destOrd="0" parTransId="{C8338084-6B35-4E1C-80B3-E2FB7BB17428}" sibTransId="{D166057D-81C9-43C2-B88E-F6CC52C47E33}"/>
    <dgm:cxn modelId="{3F7BEE36-0E76-45BA-A725-B516D7C66321}" srcId="{8850DCAE-845D-49AD-946D-E33860250538}" destId="{54FC11E9-552F-4C13-AA94-A6548B88E68D}" srcOrd="3" destOrd="0" parTransId="{BB89D072-9107-4637-862C-F24184620B06}" sibTransId="{DD006FF4-A5E0-4CAD-8E3A-0F6030073178}"/>
    <dgm:cxn modelId="{0F0BEFDA-BD3F-4316-BBB3-60D9028487FD}" srcId="{8850DCAE-845D-49AD-946D-E33860250538}" destId="{72DB5791-3E95-4D03-BFBC-554EC48DA80E}" srcOrd="1" destOrd="0" parTransId="{BDC9B3B6-9E82-4B07-AFAA-A31FFBA66FF3}" sibTransId="{8C862EE4-27AD-49B0-A490-C73BC7F437F8}"/>
    <dgm:cxn modelId="{A6A7A619-C262-47EF-8DF0-5D01E4484FF9}" type="presOf" srcId="{452ED27A-6D0E-4046-8154-04236E3EF70B}" destId="{76EE0CC5-4490-403E-B005-B4E1F0278708}" srcOrd="0" destOrd="0" presId="urn:microsoft.com/office/officeart/2005/8/layout/radial5"/>
    <dgm:cxn modelId="{C7B1375E-C9CA-41C2-A052-6868FF84E9AC}" srcId="{8850DCAE-845D-49AD-946D-E33860250538}" destId="{8AEBE076-C25C-4027-B6F6-A8C4C57FCCF4}" srcOrd="0" destOrd="0" parTransId="{DEDDC2C5-F0D8-4043-AF64-DFCCD72AF493}" sibTransId="{7527B5AA-7575-4D79-B9EC-C112074E93A6}"/>
    <dgm:cxn modelId="{589D132E-A671-44A9-9FBE-E7C31B9E944E}" type="presOf" srcId="{8AEBE076-C25C-4027-B6F6-A8C4C57FCCF4}" destId="{0B2FCFC9-E7E8-4847-B4DF-740654002C69}" srcOrd="0" destOrd="0" presId="urn:microsoft.com/office/officeart/2005/8/layout/radial5"/>
    <dgm:cxn modelId="{98A0803A-0E16-40C0-802F-B3729F8B95AE}" type="presParOf" srcId="{BCBD639B-A04A-4378-BA66-F294F9633E92}" destId="{9F8C126F-F57D-4A91-A33A-FB9588C7F24D}" srcOrd="0" destOrd="0" presId="urn:microsoft.com/office/officeart/2005/8/layout/radial5"/>
    <dgm:cxn modelId="{474F8CFB-C220-4F34-9832-783C32A46A5A}" type="presParOf" srcId="{BCBD639B-A04A-4378-BA66-F294F9633E92}" destId="{CB822CCD-6C2C-4E9F-AD94-96FDB23DE55A}" srcOrd="1" destOrd="0" presId="urn:microsoft.com/office/officeart/2005/8/layout/radial5"/>
    <dgm:cxn modelId="{6E78A199-D912-4FF3-B659-41C003288264}" type="presParOf" srcId="{CB822CCD-6C2C-4E9F-AD94-96FDB23DE55A}" destId="{095061AE-E6A7-447F-9E25-86076D6C8110}" srcOrd="0" destOrd="0" presId="urn:microsoft.com/office/officeart/2005/8/layout/radial5"/>
    <dgm:cxn modelId="{0B118CA1-C682-44DF-80EA-F0112FDE806B}" type="presParOf" srcId="{BCBD639B-A04A-4378-BA66-F294F9633E92}" destId="{0B2FCFC9-E7E8-4847-B4DF-740654002C69}" srcOrd="2" destOrd="0" presId="urn:microsoft.com/office/officeart/2005/8/layout/radial5"/>
    <dgm:cxn modelId="{84CCC207-7285-4C2F-950C-E75FE7B2035A}" type="presParOf" srcId="{BCBD639B-A04A-4378-BA66-F294F9633E92}" destId="{B0CBEE64-E891-416B-B2E3-6556F2220C79}" srcOrd="3" destOrd="0" presId="urn:microsoft.com/office/officeart/2005/8/layout/radial5"/>
    <dgm:cxn modelId="{08011B6C-449C-493C-B353-4CF879EF0999}" type="presParOf" srcId="{B0CBEE64-E891-416B-B2E3-6556F2220C79}" destId="{DF2C4F51-9F74-4A8B-9816-39D8FF6BB191}" srcOrd="0" destOrd="0" presId="urn:microsoft.com/office/officeart/2005/8/layout/radial5"/>
    <dgm:cxn modelId="{8397B207-7A39-472C-A07C-9230EA263571}" type="presParOf" srcId="{BCBD639B-A04A-4378-BA66-F294F9633E92}" destId="{86AFAC75-3187-4418-B954-57DE9AF5B9C1}" srcOrd="4" destOrd="0" presId="urn:microsoft.com/office/officeart/2005/8/layout/radial5"/>
    <dgm:cxn modelId="{4A00F4BA-9760-4C03-875E-C0C34A3CF3E0}" type="presParOf" srcId="{BCBD639B-A04A-4378-BA66-F294F9633E92}" destId="{76EE0CC5-4490-403E-B005-B4E1F0278708}" srcOrd="5" destOrd="0" presId="urn:microsoft.com/office/officeart/2005/8/layout/radial5"/>
    <dgm:cxn modelId="{5BEBCC88-4FA2-4319-BE12-BB2B3524655C}" type="presParOf" srcId="{76EE0CC5-4490-403E-B005-B4E1F0278708}" destId="{8170F3CB-76FB-4B6A-8044-FBBECB869E25}" srcOrd="0" destOrd="0" presId="urn:microsoft.com/office/officeart/2005/8/layout/radial5"/>
    <dgm:cxn modelId="{EA8F35B6-80DB-44B4-B147-541887063B0E}" type="presParOf" srcId="{BCBD639B-A04A-4378-BA66-F294F9633E92}" destId="{EBE14BC0-B625-40AF-9016-A33F8328B31F}" srcOrd="6" destOrd="0" presId="urn:microsoft.com/office/officeart/2005/8/layout/radial5"/>
    <dgm:cxn modelId="{573D1A2B-4AB7-4749-949D-EF16926D2B1A}" type="presParOf" srcId="{BCBD639B-A04A-4378-BA66-F294F9633E92}" destId="{DF5428E1-CF0E-4F67-A522-3D819E77E5A3}" srcOrd="7" destOrd="0" presId="urn:microsoft.com/office/officeart/2005/8/layout/radial5"/>
    <dgm:cxn modelId="{7559FBB9-7883-4BB2-BBA2-E94733C1EB05}" type="presParOf" srcId="{DF5428E1-CF0E-4F67-A522-3D819E77E5A3}" destId="{AA8008E7-764E-4980-A854-EA11BD3F824C}" srcOrd="0" destOrd="0" presId="urn:microsoft.com/office/officeart/2005/8/layout/radial5"/>
    <dgm:cxn modelId="{2C4F5CE5-1B68-44BF-B5A9-7D041F844606}" type="presParOf" srcId="{BCBD639B-A04A-4378-BA66-F294F9633E92}" destId="{5343348A-7A5D-4BA0-BCD3-0260621C1EB9}" srcOrd="8" destOrd="0" presId="urn:microsoft.com/office/officeart/2005/8/layout/radial5"/>
    <dgm:cxn modelId="{F3030F5A-8112-4DDF-8D6D-19B5E04314F0}" type="presParOf" srcId="{BCBD639B-A04A-4378-BA66-F294F9633E92}" destId="{3B72F045-B9F7-429B-98DF-68788273DE4F}" srcOrd="9" destOrd="0" presId="urn:microsoft.com/office/officeart/2005/8/layout/radial5"/>
    <dgm:cxn modelId="{845E2CF7-94C9-44CE-B848-2FFEB310378D}" type="presParOf" srcId="{3B72F045-B9F7-429B-98DF-68788273DE4F}" destId="{B1816D5E-D8AC-4629-9D34-A4B3A81C2D23}" srcOrd="0" destOrd="0" presId="urn:microsoft.com/office/officeart/2005/8/layout/radial5"/>
    <dgm:cxn modelId="{6A0C1041-3D90-4D11-9097-1BC3A58D9675}" type="presParOf" srcId="{BCBD639B-A04A-4378-BA66-F294F9633E92}" destId="{0E8BEA9F-CB52-410F-A8A4-4C59377E5DD2}" srcOrd="10" destOrd="0" presId="urn:microsoft.com/office/officeart/2005/8/layout/radial5"/>
    <dgm:cxn modelId="{76555123-EC43-4B17-AEA0-68EC0139B86B}" type="presParOf" srcId="{BCBD639B-A04A-4378-BA66-F294F9633E92}" destId="{8B583517-FC89-4EF5-B535-B56F9A622806}" srcOrd="11" destOrd="0" presId="urn:microsoft.com/office/officeart/2005/8/layout/radial5"/>
    <dgm:cxn modelId="{3074A32D-1A6A-49BA-9FBA-F54202F9FD3B}" type="presParOf" srcId="{8B583517-FC89-4EF5-B535-B56F9A622806}" destId="{9C681649-C3B7-45EB-AA42-11BAA03B4BB3}" srcOrd="0" destOrd="0" presId="urn:microsoft.com/office/officeart/2005/8/layout/radial5"/>
    <dgm:cxn modelId="{B69717AF-F28D-426F-83F4-EFDCCCFC2B94}" type="presParOf" srcId="{BCBD639B-A04A-4378-BA66-F294F9633E92}" destId="{C0E65BC0-3295-4F15-8015-AAA84373EC83}" srcOrd="12" destOrd="0" presId="urn:microsoft.com/office/officeart/2005/8/layout/radial5"/>
    <dgm:cxn modelId="{2B6439D4-B658-4438-A343-7B8F43D60E3F}" type="presParOf" srcId="{BCBD639B-A04A-4378-BA66-F294F9633E92}" destId="{C681220D-E8FF-4644-9003-AD54E1656FFF}" srcOrd="13" destOrd="0" presId="urn:microsoft.com/office/officeart/2005/8/layout/radial5"/>
    <dgm:cxn modelId="{AD555794-57AD-441F-A2EC-E509BA5FB993}" type="presParOf" srcId="{C681220D-E8FF-4644-9003-AD54E1656FFF}" destId="{E58FF912-A3BB-40C9-9036-5447B2EF2B06}" srcOrd="0" destOrd="0" presId="urn:microsoft.com/office/officeart/2005/8/layout/radial5"/>
    <dgm:cxn modelId="{A67505C1-E84F-46B8-A94F-B8DBFE877CC6}" type="presParOf" srcId="{BCBD639B-A04A-4378-BA66-F294F9633E92}" destId="{10286AB6-D55D-42E0-983D-3F2DA17CB97D}" srcOrd="14" destOrd="0" presId="urn:microsoft.com/office/officeart/2005/8/layout/radial5"/>
    <dgm:cxn modelId="{CE23F392-5461-41F6-A019-B95F3E96BFDE}" type="presParOf" srcId="{BCBD639B-A04A-4378-BA66-F294F9633E92}" destId="{C5EA8DB5-63C4-4E8C-94DD-B51389F289D2}" srcOrd="15" destOrd="0" presId="urn:microsoft.com/office/officeart/2005/8/layout/radial5"/>
    <dgm:cxn modelId="{A8BA3931-2A0E-4794-B5C8-CF1D7ECED78B}" type="presParOf" srcId="{C5EA8DB5-63C4-4E8C-94DD-B51389F289D2}" destId="{F002AE61-D868-4117-8A69-7725E591BC10}" srcOrd="0" destOrd="0" presId="urn:microsoft.com/office/officeart/2005/8/layout/radial5"/>
    <dgm:cxn modelId="{D364F69A-515B-44B0-A13A-5E67C5DA4ED9}" type="presParOf" srcId="{BCBD639B-A04A-4378-BA66-F294F9633E92}" destId="{73B3B594-DB22-482B-A1BD-E9FF936A1BBE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ADF6D5-BFC2-4665-960A-2CC74BE5CA50}" type="doc">
      <dgm:prSet loTypeId="urn:microsoft.com/office/officeart/2005/8/layout/cycle7" loCatId="cycle" qsTypeId="urn:microsoft.com/office/officeart/2005/8/quickstyle/3d2#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9E615866-BB80-41CA-AC78-843C4A863D26}">
      <dgm:prSet phldrT="[Текст]"/>
      <dgm:spPr/>
      <dgm:t>
        <a:bodyPr/>
        <a:lstStyle/>
        <a:p>
          <a:r>
            <a:rPr lang="ru-RU" dirty="0">
              <a:latin typeface="Arial Black" pitchFamily="34" charset="0"/>
            </a:rPr>
            <a:t>Автошкола «Драйв»</a:t>
          </a:r>
        </a:p>
      </dgm:t>
    </dgm:pt>
    <dgm:pt modelId="{0C4B7F85-765A-4C3F-B3FB-48FDE2F3DD39}" type="parTrans" cxnId="{63F73104-9476-443B-89B6-841F255E0AAD}">
      <dgm:prSet/>
      <dgm:spPr/>
      <dgm:t>
        <a:bodyPr/>
        <a:lstStyle/>
        <a:p>
          <a:endParaRPr lang="ru-RU"/>
        </a:p>
      </dgm:t>
    </dgm:pt>
    <dgm:pt modelId="{1D82C0C8-0A6D-4C57-BD33-45B4185F58AE}" type="sibTrans" cxnId="{63F73104-9476-443B-89B6-841F255E0AAD}">
      <dgm:prSet/>
      <dgm:spPr/>
      <dgm:t>
        <a:bodyPr/>
        <a:lstStyle/>
        <a:p>
          <a:endParaRPr lang="ru-RU"/>
        </a:p>
      </dgm:t>
    </dgm:pt>
    <dgm:pt modelId="{6B304FA9-6C68-4F8C-8320-291D4AF7348D}">
      <dgm:prSet phldrT="[Текст]"/>
      <dgm:spPr/>
      <dgm:t>
        <a:bodyPr/>
        <a:lstStyle/>
        <a:p>
          <a:r>
            <a:rPr lang="ru-RU" dirty="0">
              <a:latin typeface="Arial Black" pitchFamily="34" charset="0"/>
            </a:rPr>
            <a:t>Автодром</a:t>
          </a:r>
        </a:p>
      </dgm:t>
    </dgm:pt>
    <dgm:pt modelId="{8343ED39-46B0-4625-8DF6-49E81F5834BB}" type="parTrans" cxnId="{417D31AE-CCEE-4E1C-983E-DFA9FBBE1466}">
      <dgm:prSet/>
      <dgm:spPr/>
      <dgm:t>
        <a:bodyPr/>
        <a:lstStyle/>
        <a:p>
          <a:endParaRPr lang="ru-RU"/>
        </a:p>
      </dgm:t>
    </dgm:pt>
    <dgm:pt modelId="{94AF1EE8-EC07-47FF-B9E4-24BE07AF2FF6}" type="sibTrans" cxnId="{417D31AE-CCEE-4E1C-983E-DFA9FBBE1466}">
      <dgm:prSet/>
      <dgm:spPr/>
      <dgm:t>
        <a:bodyPr/>
        <a:lstStyle/>
        <a:p>
          <a:endParaRPr lang="ru-RU"/>
        </a:p>
      </dgm:t>
    </dgm:pt>
    <dgm:pt modelId="{75F0F2BE-3E50-4834-B149-2923CFDE5BEA}">
      <dgm:prSet phldrT="[Текст]"/>
      <dgm:spPr/>
      <dgm:t>
        <a:bodyPr/>
        <a:lstStyle/>
        <a:p>
          <a:r>
            <a:rPr lang="ru-RU" dirty="0">
              <a:latin typeface="Arial Black" pitchFamily="34" charset="0"/>
            </a:rPr>
            <a:t>Библиотека</a:t>
          </a:r>
        </a:p>
      </dgm:t>
    </dgm:pt>
    <dgm:pt modelId="{40D00DFD-D7CD-48A0-9883-011EAA47AB57}" type="parTrans" cxnId="{A57630C6-E90E-4463-9468-6C5EDEA49B67}">
      <dgm:prSet/>
      <dgm:spPr/>
      <dgm:t>
        <a:bodyPr/>
        <a:lstStyle/>
        <a:p>
          <a:endParaRPr lang="ru-RU"/>
        </a:p>
      </dgm:t>
    </dgm:pt>
    <dgm:pt modelId="{4D3AEF6C-7B16-4972-968D-36BFF00DFA06}" type="sibTrans" cxnId="{A57630C6-E90E-4463-9468-6C5EDEA49B67}">
      <dgm:prSet/>
      <dgm:spPr/>
      <dgm:t>
        <a:bodyPr/>
        <a:lstStyle/>
        <a:p>
          <a:endParaRPr lang="ru-RU"/>
        </a:p>
      </dgm:t>
    </dgm:pt>
    <dgm:pt modelId="{B4E9E4C5-9C4B-4B80-90EE-C50B82BCCF07}">
      <dgm:prSet/>
      <dgm:spPr/>
      <dgm:t>
        <a:bodyPr/>
        <a:lstStyle/>
        <a:p>
          <a:r>
            <a:rPr lang="ru-RU" dirty="0">
              <a:latin typeface="Arial Black" pitchFamily="34" charset="0"/>
            </a:rPr>
            <a:t>ОГИБДД</a:t>
          </a:r>
        </a:p>
      </dgm:t>
    </dgm:pt>
    <dgm:pt modelId="{104ACF41-4DAC-4AC9-BFC7-45E2D60D0674}" type="parTrans" cxnId="{B37978A2-9B14-445E-8896-07BF8E649E5E}">
      <dgm:prSet/>
      <dgm:spPr/>
      <dgm:t>
        <a:bodyPr/>
        <a:lstStyle/>
        <a:p>
          <a:endParaRPr lang="ru-RU"/>
        </a:p>
      </dgm:t>
    </dgm:pt>
    <dgm:pt modelId="{FF64363D-8FE3-4A3B-ABF8-1194708C2C21}" type="sibTrans" cxnId="{B37978A2-9B14-445E-8896-07BF8E649E5E}">
      <dgm:prSet/>
      <dgm:spPr/>
      <dgm:t>
        <a:bodyPr/>
        <a:lstStyle/>
        <a:p>
          <a:endParaRPr lang="ru-RU"/>
        </a:p>
      </dgm:t>
    </dgm:pt>
    <dgm:pt modelId="{F200F033-BDFE-4D4F-9977-3BA893E5D1FA}" type="pres">
      <dgm:prSet presAssocID="{C6ADF6D5-BFC2-4665-960A-2CC74BE5CA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3AF093-BE6C-4139-B8B8-6709B93A673F}" type="pres">
      <dgm:prSet presAssocID="{9E615866-BB80-41CA-AC78-843C4A863D2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FFB77-35E8-44B8-93B5-824642F5DAD8}" type="pres">
      <dgm:prSet presAssocID="{1D82C0C8-0A6D-4C57-BD33-45B4185F58AE}" presName="sibTrans" presStyleLbl="sibTrans2D1" presStyleIdx="0" presStyleCnt="4"/>
      <dgm:spPr/>
      <dgm:t>
        <a:bodyPr/>
        <a:lstStyle/>
        <a:p>
          <a:endParaRPr lang="ru-RU"/>
        </a:p>
      </dgm:t>
    </dgm:pt>
    <dgm:pt modelId="{56E08AD5-8042-4023-A691-274E638AF32E}" type="pres">
      <dgm:prSet presAssocID="{1D82C0C8-0A6D-4C57-BD33-45B4185F58AE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5BC93010-8BFB-4318-9C1D-FA24C36820E6}" type="pres">
      <dgm:prSet presAssocID="{B4E9E4C5-9C4B-4B80-90EE-C50B82BCCF0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E3F12-7B52-4CE1-9F03-FA2A9660B301}" type="pres">
      <dgm:prSet presAssocID="{FF64363D-8FE3-4A3B-ABF8-1194708C2C21}" presName="sibTrans" presStyleLbl="sibTrans2D1" presStyleIdx="1" presStyleCnt="4"/>
      <dgm:spPr/>
      <dgm:t>
        <a:bodyPr/>
        <a:lstStyle/>
        <a:p>
          <a:endParaRPr lang="ru-RU"/>
        </a:p>
      </dgm:t>
    </dgm:pt>
    <dgm:pt modelId="{4F91B7E5-5570-4B48-A262-6F2390A58A50}" type="pres">
      <dgm:prSet presAssocID="{FF64363D-8FE3-4A3B-ABF8-1194708C2C21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B8B727A4-F3A4-4FCF-B268-276FF6076681}" type="pres">
      <dgm:prSet presAssocID="{6B304FA9-6C68-4F8C-8320-291D4AF7348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A24AC-9DB2-4236-A165-B1EA5FBE8D47}" type="pres">
      <dgm:prSet presAssocID="{94AF1EE8-EC07-47FF-B9E4-24BE07AF2FF6}" presName="sibTrans" presStyleLbl="sibTrans2D1" presStyleIdx="2" presStyleCnt="4"/>
      <dgm:spPr/>
      <dgm:t>
        <a:bodyPr/>
        <a:lstStyle/>
        <a:p>
          <a:endParaRPr lang="ru-RU"/>
        </a:p>
      </dgm:t>
    </dgm:pt>
    <dgm:pt modelId="{36F0920A-BE69-48D0-AC62-AD0B29674125}" type="pres">
      <dgm:prSet presAssocID="{94AF1EE8-EC07-47FF-B9E4-24BE07AF2FF6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E03CA1FD-E014-4911-B0DE-6F9799A5F0CC}" type="pres">
      <dgm:prSet presAssocID="{75F0F2BE-3E50-4834-B149-2923CFDE5BE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87ACBA-729E-4839-80CA-59BF7B61F3C3}" type="pres">
      <dgm:prSet presAssocID="{4D3AEF6C-7B16-4972-968D-36BFF00DFA06}" presName="sibTrans" presStyleLbl="sibTrans2D1" presStyleIdx="3" presStyleCnt="4"/>
      <dgm:spPr/>
      <dgm:t>
        <a:bodyPr/>
        <a:lstStyle/>
        <a:p>
          <a:endParaRPr lang="ru-RU"/>
        </a:p>
      </dgm:t>
    </dgm:pt>
    <dgm:pt modelId="{B03D7E9D-65BD-4181-8733-35852C6E2110}" type="pres">
      <dgm:prSet presAssocID="{4D3AEF6C-7B16-4972-968D-36BFF00DFA06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6CB1DD83-5FE1-4996-AE9F-532837810A70}" type="presOf" srcId="{1D82C0C8-0A6D-4C57-BD33-45B4185F58AE}" destId="{56E08AD5-8042-4023-A691-274E638AF32E}" srcOrd="1" destOrd="0" presId="urn:microsoft.com/office/officeart/2005/8/layout/cycle7"/>
    <dgm:cxn modelId="{B37978A2-9B14-445E-8896-07BF8E649E5E}" srcId="{C6ADF6D5-BFC2-4665-960A-2CC74BE5CA50}" destId="{B4E9E4C5-9C4B-4B80-90EE-C50B82BCCF07}" srcOrd="1" destOrd="0" parTransId="{104ACF41-4DAC-4AC9-BFC7-45E2D60D0674}" sibTransId="{FF64363D-8FE3-4A3B-ABF8-1194708C2C21}"/>
    <dgm:cxn modelId="{65D74CEC-7CAE-4FE3-83A0-94270B04A9C4}" type="presOf" srcId="{94AF1EE8-EC07-47FF-B9E4-24BE07AF2FF6}" destId="{C1CA24AC-9DB2-4236-A165-B1EA5FBE8D47}" srcOrd="0" destOrd="0" presId="urn:microsoft.com/office/officeart/2005/8/layout/cycle7"/>
    <dgm:cxn modelId="{A241D60A-A746-43E3-AE46-38CFBC5B66B5}" type="presOf" srcId="{94AF1EE8-EC07-47FF-B9E4-24BE07AF2FF6}" destId="{36F0920A-BE69-48D0-AC62-AD0B29674125}" srcOrd="1" destOrd="0" presId="urn:microsoft.com/office/officeart/2005/8/layout/cycle7"/>
    <dgm:cxn modelId="{2E3C39FD-80A4-49D5-BD38-0B0BF26C45A6}" type="presOf" srcId="{B4E9E4C5-9C4B-4B80-90EE-C50B82BCCF07}" destId="{5BC93010-8BFB-4318-9C1D-FA24C36820E6}" srcOrd="0" destOrd="0" presId="urn:microsoft.com/office/officeart/2005/8/layout/cycle7"/>
    <dgm:cxn modelId="{417D31AE-CCEE-4E1C-983E-DFA9FBBE1466}" srcId="{C6ADF6D5-BFC2-4665-960A-2CC74BE5CA50}" destId="{6B304FA9-6C68-4F8C-8320-291D4AF7348D}" srcOrd="2" destOrd="0" parTransId="{8343ED39-46B0-4625-8DF6-49E81F5834BB}" sibTransId="{94AF1EE8-EC07-47FF-B9E4-24BE07AF2FF6}"/>
    <dgm:cxn modelId="{0313B00F-5F33-46FC-B652-06B88956F2D2}" type="presOf" srcId="{FF64363D-8FE3-4A3B-ABF8-1194708C2C21}" destId="{411E3F12-7B52-4CE1-9F03-FA2A9660B301}" srcOrd="0" destOrd="0" presId="urn:microsoft.com/office/officeart/2005/8/layout/cycle7"/>
    <dgm:cxn modelId="{63F73104-9476-443B-89B6-841F255E0AAD}" srcId="{C6ADF6D5-BFC2-4665-960A-2CC74BE5CA50}" destId="{9E615866-BB80-41CA-AC78-843C4A863D26}" srcOrd="0" destOrd="0" parTransId="{0C4B7F85-765A-4C3F-B3FB-48FDE2F3DD39}" sibTransId="{1D82C0C8-0A6D-4C57-BD33-45B4185F58AE}"/>
    <dgm:cxn modelId="{A57630C6-E90E-4463-9468-6C5EDEA49B67}" srcId="{C6ADF6D5-BFC2-4665-960A-2CC74BE5CA50}" destId="{75F0F2BE-3E50-4834-B149-2923CFDE5BEA}" srcOrd="3" destOrd="0" parTransId="{40D00DFD-D7CD-48A0-9883-011EAA47AB57}" sibTransId="{4D3AEF6C-7B16-4972-968D-36BFF00DFA06}"/>
    <dgm:cxn modelId="{8829990C-DFE6-40DD-854B-BB0103A0BA8C}" type="presOf" srcId="{6B304FA9-6C68-4F8C-8320-291D4AF7348D}" destId="{B8B727A4-F3A4-4FCF-B268-276FF6076681}" srcOrd="0" destOrd="0" presId="urn:microsoft.com/office/officeart/2005/8/layout/cycle7"/>
    <dgm:cxn modelId="{496F30DE-0A90-4B8D-BF0C-A5F00216D1E7}" type="presOf" srcId="{75F0F2BE-3E50-4834-B149-2923CFDE5BEA}" destId="{E03CA1FD-E014-4911-B0DE-6F9799A5F0CC}" srcOrd="0" destOrd="0" presId="urn:microsoft.com/office/officeart/2005/8/layout/cycle7"/>
    <dgm:cxn modelId="{EE06F423-4B25-4EEE-86BF-4E8C4AB5CA39}" type="presOf" srcId="{1D82C0C8-0A6D-4C57-BD33-45B4185F58AE}" destId="{E8FFFB77-35E8-44B8-93B5-824642F5DAD8}" srcOrd="0" destOrd="0" presId="urn:microsoft.com/office/officeart/2005/8/layout/cycle7"/>
    <dgm:cxn modelId="{CE6AEF11-757C-4621-B564-1DE595C52BCF}" type="presOf" srcId="{C6ADF6D5-BFC2-4665-960A-2CC74BE5CA50}" destId="{F200F033-BDFE-4D4F-9977-3BA893E5D1FA}" srcOrd="0" destOrd="0" presId="urn:microsoft.com/office/officeart/2005/8/layout/cycle7"/>
    <dgm:cxn modelId="{600F95B7-6172-42CA-8748-ECE304901DBF}" type="presOf" srcId="{9E615866-BB80-41CA-AC78-843C4A863D26}" destId="{F83AF093-BE6C-4139-B8B8-6709B93A673F}" srcOrd="0" destOrd="0" presId="urn:microsoft.com/office/officeart/2005/8/layout/cycle7"/>
    <dgm:cxn modelId="{DE9AEF55-93AA-4B4E-B752-4D26BED0DABC}" type="presOf" srcId="{4D3AEF6C-7B16-4972-968D-36BFF00DFA06}" destId="{C387ACBA-729E-4839-80CA-59BF7B61F3C3}" srcOrd="0" destOrd="0" presId="urn:microsoft.com/office/officeart/2005/8/layout/cycle7"/>
    <dgm:cxn modelId="{28518250-EBA0-428F-8B97-CCBBD277E97A}" type="presOf" srcId="{FF64363D-8FE3-4A3B-ABF8-1194708C2C21}" destId="{4F91B7E5-5570-4B48-A262-6F2390A58A50}" srcOrd="1" destOrd="0" presId="urn:microsoft.com/office/officeart/2005/8/layout/cycle7"/>
    <dgm:cxn modelId="{E2699B3F-56F7-4147-9C30-21EAC74286A5}" type="presOf" srcId="{4D3AEF6C-7B16-4972-968D-36BFF00DFA06}" destId="{B03D7E9D-65BD-4181-8733-35852C6E2110}" srcOrd="1" destOrd="0" presId="urn:microsoft.com/office/officeart/2005/8/layout/cycle7"/>
    <dgm:cxn modelId="{64BE867D-958F-4460-82D1-51DB32F62C99}" type="presParOf" srcId="{F200F033-BDFE-4D4F-9977-3BA893E5D1FA}" destId="{F83AF093-BE6C-4139-B8B8-6709B93A673F}" srcOrd="0" destOrd="0" presId="urn:microsoft.com/office/officeart/2005/8/layout/cycle7"/>
    <dgm:cxn modelId="{3236C78F-72D9-4BE9-A9FD-AA68B80A84C2}" type="presParOf" srcId="{F200F033-BDFE-4D4F-9977-3BA893E5D1FA}" destId="{E8FFFB77-35E8-44B8-93B5-824642F5DAD8}" srcOrd="1" destOrd="0" presId="urn:microsoft.com/office/officeart/2005/8/layout/cycle7"/>
    <dgm:cxn modelId="{7502186A-2B5A-4DAF-80DB-C98F1BF5B605}" type="presParOf" srcId="{E8FFFB77-35E8-44B8-93B5-824642F5DAD8}" destId="{56E08AD5-8042-4023-A691-274E638AF32E}" srcOrd="0" destOrd="0" presId="urn:microsoft.com/office/officeart/2005/8/layout/cycle7"/>
    <dgm:cxn modelId="{5649C33E-B5B2-42CF-86D7-D115158DCEFF}" type="presParOf" srcId="{F200F033-BDFE-4D4F-9977-3BA893E5D1FA}" destId="{5BC93010-8BFB-4318-9C1D-FA24C36820E6}" srcOrd="2" destOrd="0" presId="urn:microsoft.com/office/officeart/2005/8/layout/cycle7"/>
    <dgm:cxn modelId="{61848E73-AFAE-48E7-970F-EA623944E53A}" type="presParOf" srcId="{F200F033-BDFE-4D4F-9977-3BA893E5D1FA}" destId="{411E3F12-7B52-4CE1-9F03-FA2A9660B301}" srcOrd="3" destOrd="0" presId="urn:microsoft.com/office/officeart/2005/8/layout/cycle7"/>
    <dgm:cxn modelId="{E3AFDD00-DACB-49AA-8A9B-6925ED59C70D}" type="presParOf" srcId="{411E3F12-7B52-4CE1-9F03-FA2A9660B301}" destId="{4F91B7E5-5570-4B48-A262-6F2390A58A50}" srcOrd="0" destOrd="0" presId="urn:microsoft.com/office/officeart/2005/8/layout/cycle7"/>
    <dgm:cxn modelId="{888D143F-AA48-46BA-86C6-6C34E657B1F1}" type="presParOf" srcId="{F200F033-BDFE-4D4F-9977-3BA893E5D1FA}" destId="{B8B727A4-F3A4-4FCF-B268-276FF6076681}" srcOrd="4" destOrd="0" presId="urn:microsoft.com/office/officeart/2005/8/layout/cycle7"/>
    <dgm:cxn modelId="{66ED85F6-4CDC-41E0-8C41-1AF31DA5299E}" type="presParOf" srcId="{F200F033-BDFE-4D4F-9977-3BA893E5D1FA}" destId="{C1CA24AC-9DB2-4236-A165-B1EA5FBE8D47}" srcOrd="5" destOrd="0" presId="urn:microsoft.com/office/officeart/2005/8/layout/cycle7"/>
    <dgm:cxn modelId="{7E9EFAD1-61A7-4D47-96A0-8269CBB78D4E}" type="presParOf" srcId="{C1CA24AC-9DB2-4236-A165-B1EA5FBE8D47}" destId="{36F0920A-BE69-48D0-AC62-AD0B29674125}" srcOrd="0" destOrd="0" presId="urn:microsoft.com/office/officeart/2005/8/layout/cycle7"/>
    <dgm:cxn modelId="{C5BF5C77-71CA-4883-B05A-E1B9504DB32C}" type="presParOf" srcId="{F200F033-BDFE-4D4F-9977-3BA893E5D1FA}" destId="{E03CA1FD-E014-4911-B0DE-6F9799A5F0CC}" srcOrd="6" destOrd="0" presId="urn:microsoft.com/office/officeart/2005/8/layout/cycle7"/>
    <dgm:cxn modelId="{DFA6DD41-C195-4CE3-A9EA-952A4298EF22}" type="presParOf" srcId="{F200F033-BDFE-4D4F-9977-3BA893E5D1FA}" destId="{C387ACBA-729E-4839-80CA-59BF7B61F3C3}" srcOrd="7" destOrd="0" presId="urn:microsoft.com/office/officeart/2005/8/layout/cycle7"/>
    <dgm:cxn modelId="{443C6521-3014-4F78-AEE1-018FF5724502}" type="presParOf" srcId="{C387ACBA-729E-4839-80CA-59BF7B61F3C3}" destId="{B03D7E9D-65BD-4181-8733-35852C6E211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91DBC-7033-4105-8B5D-BFFF1A110E84}">
      <dsp:nvSpPr>
        <dsp:cNvPr id="0" name=""/>
        <dsp:cNvSpPr/>
      </dsp:nvSpPr>
      <dsp:spPr>
        <a:xfrm rot="5400000">
          <a:off x="-205941" y="210211"/>
          <a:ext cx="1372941" cy="96105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>
              <a:latin typeface="Arial Black" pitchFamily="34" charset="0"/>
            </a:rPr>
            <a:t>1</a:t>
          </a:r>
        </a:p>
      </dsp:txBody>
      <dsp:txXfrm rot="-5400000">
        <a:off x="1" y="484798"/>
        <a:ext cx="961058" cy="411883"/>
      </dsp:txXfrm>
    </dsp:sp>
    <dsp:sp modelId="{DCC27365-B671-4275-B588-6911C71694D8}">
      <dsp:nvSpPr>
        <dsp:cNvPr id="0" name=""/>
        <dsp:cNvSpPr/>
      </dsp:nvSpPr>
      <dsp:spPr>
        <a:xfrm rot="5400000">
          <a:off x="3922755" y="-2957426"/>
          <a:ext cx="892411" cy="681580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Arial Black" pitchFamily="34" charset="0"/>
            </a:rPr>
            <a:t> познакомить детей с правилами дорожного движения, строением улицы, дорожными знаками;</a:t>
          </a:r>
        </a:p>
      </dsp:txBody>
      <dsp:txXfrm rot="-5400000">
        <a:off x="961058" y="47835"/>
        <a:ext cx="6772241" cy="805283"/>
      </dsp:txXfrm>
    </dsp:sp>
    <dsp:sp modelId="{E4AA2724-48F0-46E0-B072-9E5B8F2227BD}">
      <dsp:nvSpPr>
        <dsp:cNvPr id="0" name=""/>
        <dsp:cNvSpPr/>
      </dsp:nvSpPr>
      <dsp:spPr>
        <a:xfrm rot="5400000">
          <a:off x="-205941" y="1387695"/>
          <a:ext cx="1372941" cy="96105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>
              <a:latin typeface="Arial Black" pitchFamily="34" charset="0"/>
            </a:rPr>
            <a:t>2</a:t>
          </a:r>
        </a:p>
      </dsp:txBody>
      <dsp:txXfrm rot="-5400000">
        <a:off x="1" y="1662282"/>
        <a:ext cx="961058" cy="411883"/>
      </dsp:txXfrm>
    </dsp:sp>
    <dsp:sp modelId="{2CCBD8F0-910E-42F3-8948-4FA5644EB604}">
      <dsp:nvSpPr>
        <dsp:cNvPr id="0" name=""/>
        <dsp:cNvSpPr/>
      </dsp:nvSpPr>
      <dsp:spPr>
        <a:xfrm rot="5400000">
          <a:off x="3922755" y="-1779942"/>
          <a:ext cx="892411" cy="681580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Arial Black" pitchFamily="34" charset="0"/>
            </a:rPr>
            <a:t>Познакомить детей со значением дорожных знаков, научить понимать их схематическое изображение для правильной ориентации на улицах города.</a:t>
          </a:r>
        </a:p>
      </dsp:txBody>
      <dsp:txXfrm rot="-5400000">
        <a:off x="961058" y="1225319"/>
        <a:ext cx="6772241" cy="805283"/>
      </dsp:txXfrm>
    </dsp:sp>
    <dsp:sp modelId="{CE27D9DB-9EE0-4E98-8BA0-ACD171AEA33E}">
      <dsp:nvSpPr>
        <dsp:cNvPr id="0" name=""/>
        <dsp:cNvSpPr/>
      </dsp:nvSpPr>
      <dsp:spPr>
        <a:xfrm rot="5400000">
          <a:off x="-205941" y="2591473"/>
          <a:ext cx="1372941" cy="96105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>
              <a:latin typeface="Arial Black" pitchFamily="34" charset="0"/>
            </a:rPr>
            <a:t>3</a:t>
          </a:r>
        </a:p>
      </dsp:txBody>
      <dsp:txXfrm rot="-5400000">
        <a:off x="1" y="2866060"/>
        <a:ext cx="961058" cy="411883"/>
      </dsp:txXfrm>
    </dsp:sp>
    <dsp:sp modelId="{40CD2B76-FC45-4010-AB92-6F6A0922FE37}">
      <dsp:nvSpPr>
        <dsp:cNvPr id="0" name=""/>
        <dsp:cNvSpPr/>
      </dsp:nvSpPr>
      <dsp:spPr>
        <a:xfrm rot="5400000">
          <a:off x="3896460" y="-576164"/>
          <a:ext cx="945001" cy="681580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Arial Black" pitchFamily="34" charset="0"/>
            </a:rPr>
            <a:t>научить детей предвидеть опасное событие, уметь, по возможности, его избегать, а при необходимости действовать.</a:t>
          </a:r>
        </a:p>
      </dsp:txBody>
      <dsp:txXfrm rot="-5400000">
        <a:off x="961059" y="2405368"/>
        <a:ext cx="6769674" cy="852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1D459-04FA-413B-B408-786F30FE1C9D}">
      <dsp:nvSpPr>
        <dsp:cNvPr id="0" name=""/>
        <dsp:cNvSpPr/>
      </dsp:nvSpPr>
      <dsp:spPr>
        <a:xfrm rot="5400000">
          <a:off x="-206849" y="236432"/>
          <a:ext cx="1378995" cy="96529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>
              <a:latin typeface="Arial Black" pitchFamily="34" charset="0"/>
            </a:rPr>
            <a:t>4</a:t>
          </a:r>
        </a:p>
      </dsp:txBody>
      <dsp:txXfrm rot="-5400000">
        <a:off x="1" y="512232"/>
        <a:ext cx="965297" cy="413698"/>
      </dsp:txXfrm>
    </dsp:sp>
    <dsp:sp modelId="{113DBF98-8F3A-4CEB-AF3E-961EC1531ABB}">
      <dsp:nvSpPr>
        <dsp:cNvPr id="0" name=""/>
        <dsp:cNvSpPr/>
      </dsp:nvSpPr>
      <dsp:spPr>
        <a:xfrm rot="5400000">
          <a:off x="3894730" y="-2927790"/>
          <a:ext cx="952699" cy="681156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Arial Black" pitchFamily="34" charset="0"/>
            </a:rPr>
            <a:t>Воспитывать дисциплинированность и сознательное выполнение правил дорожного движения, культуру поведения в дорожно- транспортном процессе.</a:t>
          </a:r>
        </a:p>
      </dsp:txBody>
      <dsp:txXfrm rot="-5400000">
        <a:off x="965297" y="48150"/>
        <a:ext cx="6765059" cy="859685"/>
      </dsp:txXfrm>
    </dsp:sp>
    <dsp:sp modelId="{2B6C1B63-A885-4E78-8CEE-82A08F030414}">
      <dsp:nvSpPr>
        <dsp:cNvPr id="0" name=""/>
        <dsp:cNvSpPr/>
      </dsp:nvSpPr>
      <dsp:spPr>
        <a:xfrm rot="5400000">
          <a:off x="-206849" y="1319106"/>
          <a:ext cx="1378995" cy="96529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>
              <a:latin typeface="Arial Black" pitchFamily="34" charset="0"/>
            </a:rPr>
            <a:t>5</a:t>
          </a:r>
        </a:p>
      </dsp:txBody>
      <dsp:txXfrm rot="-5400000">
        <a:off x="1" y="1594906"/>
        <a:ext cx="965297" cy="413698"/>
      </dsp:txXfrm>
    </dsp:sp>
    <dsp:sp modelId="{D486D7EF-F57B-4233-B4D3-4CE980F2C8C0}">
      <dsp:nvSpPr>
        <dsp:cNvPr id="0" name=""/>
        <dsp:cNvSpPr/>
      </dsp:nvSpPr>
      <dsp:spPr>
        <a:xfrm rot="5400000">
          <a:off x="3922906" y="-1845352"/>
          <a:ext cx="896347" cy="681156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Arial Black" pitchFamily="34" charset="0"/>
            </a:rPr>
            <a:t>Активизировать работу по пропаганде  правил дорожного движения  и безопасного образа жизни среди родителей.</a:t>
          </a:r>
        </a:p>
      </dsp:txBody>
      <dsp:txXfrm rot="-5400000">
        <a:off x="965297" y="1156013"/>
        <a:ext cx="6767810" cy="8088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88672-EA15-4E49-9855-938FED3AA82D}">
      <dsp:nvSpPr>
        <dsp:cNvPr id="0" name=""/>
        <dsp:cNvSpPr/>
      </dsp:nvSpPr>
      <dsp:spPr>
        <a:xfrm>
          <a:off x="0" y="0"/>
          <a:ext cx="6193674" cy="16716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>
              <a:latin typeface="Arial Black" pitchFamily="34" charset="0"/>
            </a:rPr>
            <a:t>I</a:t>
          </a:r>
          <a:r>
            <a:rPr lang="ru-RU" sz="2000" b="1" u="sng" kern="1200">
              <a:latin typeface="Arial Black" pitchFamily="34" charset="0"/>
            </a:rPr>
            <a:t> этап. </a:t>
          </a:r>
          <a:r>
            <a:rPr lang="ru-RU" sz="2000" u="sng" kern="1200">
              <a:latin typeface="Arial Black" pitchFamily="34" charset="0"/>
            </a:rPr>
            <a:t> Мотивационный</a:t>
          </a:r>
          <a:r>
            <a:rPr lang="ru-RU" sz="2000" b="1" u="sng" kern="1200">
              <a:latin typeface="Arial Black" pitchFamily="34" charset="0"/>
            </a:rPr>
            <a:t>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Arial Black" pitchFamily="34" charset="0"/>
            </a:rPr>
            <a:t> </a:t>
          </a:r>
          <a:r>
            <a:rPr lang="ru-RU" sz="1800" b="1" kern="1200">
              <a:latin typeface="Arial Black" pitchFamily="34" charset="0"/>
            </a:rPr>
            <a:t>Цель: </a:t>
          </a:r>
          <a:r>
            <a:rPr lang="ru-RU" sz="1800" i="1" kern="1200">
              <a:latin typeface="Arial Black" pitchFamily="34" charset="0"/>
            </a:rPr>
            <a:t>Создание условий для</a:t>
          </a:r>
          <a:r>
            <a:rPr lang="ru-RU" sz="1800" b="1" i="1" kern="1200">
              <a:latin typeface="Arial Black" pitchFamily="34" charset="0"/>
            </a:rPr>
            <a:t> </a:t>
          </a:r>
          <a:r>
            <a:rPr lang="ru-RU" sz="1800" i="1" kern="1200">
              <a:latin typeface="Arial Black" pitchFamily="34" charset="0"/>
            </a:rPr>
            <a:t>реализации познавательного проекта.</a:t>
          </a:r>
          <a:endParaRPr lang="ru-RU" sz="1800" i="1" kern="1200" dirty="0">
            <a:latin typeface="Arial Black" pitchFamily="34" charset="0"/>
          </a:endParaRPr>
        </a:p>
      </dsp:txBody>
      <dsp:txXfrm>
        <a:off x="48961" y="48961"/>
        <a:ext cx="4389834" cy="1573727"/>
      </dsp:txXfrm>
    </dsp:sp>
    <dsp:sp modelId="{D0B595AD-44AC-4173-9A6A-AF76DE756F4D}">
      <dsp:nvSpPr>
        <dsp:cNvPr id="0" name=""/>
        <dsp:cNvSpPr/>
      </dsp:nvSpPr>
      <dsp:spPr>
        <a:xfrm>
          <a:off x="428635" y="1783092"/>
          <a:ext cx="6429405" cy="20059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>
              <a:latin typeface="Arial Black" pitchFamily="34" charset="0"/>
            </a:rPr>
            <a:t>II</a:t>
          </a:r>
          <a:r>
            <a:rPr lang="ru-RU" sz="2000" b="1" u="sng" kern="1200">
              <a:latin typeface="Arial Black" pitchFamily="34" charset="0"/>
            </a:rPr>
            <a:t> этап.</a:t>
          </a:r>
          <a:r>
            <a:rPr lang="ru-RU" sz="2000" u="sng" kern="1200">
              <a:latin typeface="Arial Black" pitchFamily="34" charset="0"/>
            </a:rPr>
            <a:t> </a:t>
          </a:r>
          <a:r>
            <a:rPr lang="ru-RU" sz="2000" b="1" u="sng" kern="1200">
              <a:latin typeface="Arial Black" pitchFamily="34" charset="0"/>
            </a:rPr>
            <a:t>Проблемно-деятельностный.</a:t>
          </a:r>
          <a:r>
            <a:rPr lang="ru-RU" sz="2000" u="sng" kern="1200">
              <a:latin typeface="Arial Black" pitchFamily="34" charset="0"/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>
              <a:latin typeface="Arial Black" pitchFamily="34" charset="0"/>
            </a:rPr>
            <a:t>Цель: </a:t>
          </a:r>
          <a:r>
            <a:rPr lang="ru-RU" sz="1800" b="1" i="1" kern="1200">
              <a:latin typeface="Arial Black" pitchFamily="34" charset="0"/>
              <a:ea typeface="Batang" pitchFamily="18" charset="-127"/>
            </a:rPr>
            <a:t>Формирование безопасного поведения у детей </a:t>
          </a:r>
          <a:r>
            <a:rPr lang="ru-RU" sz="1800" i="1" kern="1200">
              <a:latin typeface="Arial Black" pitchFamily="34" charset="0"/>
            </a:rPr>
            <a:t>посредством различных форм и методов взаимодействия.</a:t>
          </a:r>
          <a:endParaRPr lang="ru-RU" sz="1800" i="1" kern="1200" dirty="0">
            <a:latin typeface="Arial Black" pitchFamily="34" charset="0"/>
          </a:endParaRPr>
        </a:p>
      </dsp:txBody>
      <dsp:txXfrm>
        <a:off x="487388" y="1841845"/>
        <a:ext cx="4616672" cy="1888473"/>
      </dsp:txXfrm>
    </dsp:sp>
    <dsp:sp modelId="{86F19C5E-1828-48F1-A15E-FED1CB63D507}">
      <dsp:nvSpPr>
        <dsp:cNvPr id="0" name=""/>
        <dsp:cNvSpPr/>
      </dsp:nvSpPr>
      <dsp:spPr>
        <a:xfrm>
          <a:off x="1093001" y="3900514"/>
          <a:ext cx="6193674" cy="16716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>
              <a:latin typeface="Arial Black" pitchFamily="34" charset="0"/>
            </a:rPr>
            <a:t>III</a:t>
          </a:r>
          <a:r>
            <a:rPr lang="ru-RU" sz="2000" b="1" u="sng" kern="1200">
              <a:latin typeface="Arial Black" pitchFamily="34" charset="0"/>
            </a:rPr>
            <a:t> этап.</a:t>
          </a:r>
          <a:r>
            <a:rPr lang="ru-RU" sz="2000" u="sng" kern="1200">
              <a:latin typeface="Arial Black" pitchFamily="34" charset="0"/>
            </a:rPr>
            <a:t> Творческий</a:t>
          </a:r>
          <a:r>
            <a:rPr lang="ru-RU" sz="2000" b="1" u="sng" kern="1200">
              <a:latin typeface="Arial Black" pitchFamily="34" charset="0"/>
            </a:rPr>
            <a:t>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>
              <a:latin typeface="Arial Black" pitchFamily="34" charset="0"/>
            </a:rPr>
            <a:t>Цель:</a:t>
          </a:r>
          <a:r>
            <a:rPr lang="ru-RU" sz="2100" kern="1200"/>
            <a:t> </a:t>
          </a:r>
          <a:r>
            <a:rPr lang="ru-RU" sz="1800" i="1" kern="1200">
              <a:latin typeface="Arial Black" pitchFamily="34" charset="0"/>
            </a:rPr>
            <a:t>Обобщение итогов и представление продуктов познавательного проекта. </a:t>
          </a:r>
          <a:endParaRPr lang="ru-RU" sz="1800" i="1" kern="1200" dirty="0">
            <a:latin typeface="Arial Black" pitchFamily="34" charset="0"/>
          </a:endParaRPr>
        </a:p>
      </dsp:txBody>
      <dsp:txXfrm>
        <a:off x="1141962" y="3949475"/>
        <a:ext cx="4462679" cy="1573727"/>
      </dsp:txXfrm>
    </dsp:sp>
    <dsp:sp modelId="{C19A9BE2-6552-4D6A-84D7-D882A66DBB2D}">
      <dsp:nvSpPr>
        <dsp:cNvPr id="0" name=""/>
        <dsp:cNvSpPr/>
      </dsp:nvSpPr>
      <dsp:spPr>
        <a:xfrm>
          <a:off x="5107102" y="1267667"/>
          <a:ext cx="1086571" cy="108657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351580" y="1267667"/>
        <a:ext cx="597615" cy="817645"/>
      </dsp:txXfrm>
    </dsp:sp>
    <dsp:sp modelId="{3094B292-14EB-491D-B08F-00D24ADFF3DC}">
      <dsp:nvSpPr>
        <dsp:cNvPr id="0" name=""/>
        <dsp:cNvSpPr/>
      </dsp:nvSpPr>
      <dsp:spPr>
        <a:xfrm>
          <a:off x="5653603" y="3206780"/>
          <a:ext cx="1086571" cy="108657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898081" y="3206780"/>
        <a:ext cx="597615" cy="8176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C126F-F57D-4A91-A33A-FB9588C7F24D}">
      <dsp:nvSpPr>
        <dsp:cNvPr id="0" name=""/>
        <dsp:cNvSpPr/>
      </dsp:nvSpPr>
      <dsp:spPr>
        <a:xfrm>
          <a:off x="3109178" y="1910808"/>
          <a:ext cx="2900835" cy="22376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>
              <a:latin typeface="Arial Black" pitchFamily="34" charset="0"/>
            </a:rPr>
            <a:t>Формы работы</a:t>
          </a:r>
          <a:endParaRPr lang="ru-RU" sz="3200" kern="1200" dirty="0">
            <a:latin typeface="Arial Black" pitchFamily="34" charset="0"/>
          </a:endParaRPr>
        </a:p>
      </dsp:txBody>
      <dsp:txXfrm>
        <a:off x="3533995" y="2238506"/>
        <a:ext cx="2051201" cy="1582264"/>
      </dsp:txXfrm>
    </dsp:sp>
    <dsp:sp modelId="{CB822CCD-6C2C-4E9F-AD94-96FDB23DE55A}">
      <dsp:nvSpPr>
        <dsp:cNvPr id="0" name=""/>
        <dsp:cNvSpPr/>
      </dsp:nvSpPr>
      <dsp:spPr>
        <a:xfrm rot="16200000">
          <a:off x="4403109" y="1354954"/>
          <a:ext cx="312973" cy="5389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450055" y="1509681"/>
        <a:ext cx="219081" cy="323344"/>
      </dsp:txXfrm>
    </dsp:sp>
    <dsp:sp modelId="{0B2FCFC9-E7E8-4847-B4DF-740654002C69}">
      <dsp:nvSpPr>
        <dsp:cNvPr id="0" name=""/>
        <dsp:cNvSpPr/>
      </dsp:nvSpPr>
      <dsp:spPr>
        <a:xfrm>
          <a:off x="3076881" y="-113615"/>
          <a:ext cx="2965430" cy="143390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Arial Black" pitchFamily="34" charset="0"/>
            </a:rPr>
            <a:t>Беседы по ПДД</a:t>
          </a:r>
          <a:endParaRPr lang="ru-RU" sz="1600" b="1" kern="1200" dirty="0">
            <a:latin typeface="Arial Black" pitchFamily="34" charset="0"/>
          </a:endParaRPr>
        </a:p>
      </dsp:txBody>
      <dsp:txXfrm>
        <a:off x="3511158" y="96376"/>
        <a:ext cx="2096876" cy="1013924"/>
      </dsp:txXfrm>
    </dsp:sp>
    <dsp:sp modelId="{B0CBEE64-E891-416B-B2E3-6556F2220C79}">
      <dsp:nvSpPr>
        <dsp:cNvPr id="0" name=""/>
        <dsp:cNvSpPr/>
      </dsp:nvSpPr>
      <dsp:spPr>
        <a:xfrm rot="19653624">
          <a:off x="5804459" y="1822522"/>
          <a:ext cx="460805" cy="5389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815245" y="1967380"/>
        <a:ext cx="322564" cy="323344"/>
      </dsp:txXfrm>
    </dsp:sp>
    <dsp:sp modelId="{86AFAC75-3187-4418-B954-57DE9AF5B9C1}">
      <dsp:nvSpPr>
        <dsp:cNvPr id="0" name=""/>
        <dsp:cNvSpPr/>
      </dsp:nvSpPr>
      <dsp:spPr>
        <a:xfrm>
          <a:off x="5927751" y="223612"/>
          <a:ext cx="3122347" cy="188835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Arial Black" pitchFamily="34" charset="0"/>
            </a:rPr>
            <a:t>Различные виды изодеятельности</a:t>
          </a:r>
          <a:endParaRPr lang="ru-RU" sz="1600" b="1" kern="1200" dirty="0">
            <a:latin typeface="Arial Black" pitchFamily="34" charset="0"/>
          </a:endParaRPr>
        </a:p>
      </dsp:txBody>
      <dsp:txXfrm>
        <a:off x="6385008" y="500155"/>
        <a:ext cx="2207833" cy="1335266"/>
      </dsp:txXfrm>
    </dsp:sp>
    <dsp:sp modelId="{76EE0CC5-4490-403E-B005-B4E1F0278708}">
      <dsp:nvSpPr>
        <dsp:cNvPr id="0" name=""/>
        <dsp:cNvSpPr/>
      </dsp:nvSpPr>
      <dsp:spPr>
        <a:xfrm rot="21515151">
          <a:off x="6068594" y="2721167"/>
          <a:ext cx="143010" cy="5389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068601" y="2829477"/>
        <a:ext cx="100107" cy="323344"/>
      </dsp:txXfrm>
    </dsp:sp>
    <dsp:sp modelId="{EBE14BC0-B625-40AF-9016-A33F8328B31F}">
      <dsp:nvSpPr>
        <dsp:cNvPr id="0" name=""/>
        <dsp:cNvSpPr/>
      </dsp:nvSpPr>
      <dsp:spPr>
        <a:xfrm>
          <a:off x="6277798" y="2095818"/>
          <a:ext cx="2866201" cy="171204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Arial Black" pitchFamily="34" charset="0"/>
            </a:rPr>
            <a:t>Различные виды игр</a:t>
          </a:r>
          <a:endParaRPr lang="ru-RU" sz="1600" b="1" kern="1200" dirty="0">
            <a:latin typeface="Arial Black" pitchFamily="34" charset="0"/>
          </a:endParaRPr>
        </a:p>
      </dsp:txBody>
      <dsp:txXfrm>
        <a:off x="6697543" y="2346542"/>
        <a:ext cx="2026711" cy="1210601"/>
      </dsp:txXfrm>
    </dsp:sp>
    <dsp:sp modelId="{DF5428E1-CF0E-4F67-A522-3D819E77E5A3}">
      <dsp:nvSpPr>
        <dsp:cNvPr id="0" name=""/>
        <dsp:cNvSpPr/>
      </dsp:nvSpPr>
      <dsp:spPr>
        <a:xfrm rot="1837390">
          <a:off x="5850972" y="3669480"/>
          <a:ext cx="489478" cy="5389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861212" y="3739861"/>
        <a:ext cx="342635" cy="323344"/>
      </dsp:txXfrm>
    </dsp:sp>
    <dsp:sp modelId="{5343348A-7A5D-4BA0-BCD3-0260621C1EB9}">
      <dsp:nvSpPr>
        <dsp:cNvPr id="0" name=""/>
        <dsp:cNvSpPr/>
      </dsp:nvSpPr>
      <dsp:spPr>
        <a:xfrm>
          <a:off x="6108268" y="3879875"/>
          <a:ext cx="2965430" cy="188835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Arial Black" pitchFamily="34" charset="0"/>
            </a:rPr>
            <a:t>Чтение художественной литературы</a:t>
          </a:r>
          <a:endParaRPr lang="ru-RU" sz="1600" b="1" kern="1200" dirty="0">
            <a:latin typeface="Arial Black" pitchFamily="34" charset="0"/>
          </a:endParaRPr>
        </a:p>
      </dsp:txBody>
      <dsp:txXfrm>
        <a:off x="6542545" y="4156418"/>
        <a:ext cx="2096876" cy="1335266"/>
      </dsp:txXfrm>
    </dsp:sp>
    <dsp:sp modelId="{3B72F045-B9F7-429B-98DF-68788273DE4F}">
      <dsp:nvSpPr>
        <dsp:cNvPr id="0" name=""/>
        <dsp:cNvSpPr/>
      </dsp:nvSpPr>
      <dsp:spPr>
        <a:xfrm rot="5204061">
          <a:off x="4584398" y="3957438"/>
          <a:ext cx="87022" cy="5389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596708" y="4052187"/>
        <a:ext cx="60915" cy="323344"/>
      </dsp:txXfrm>
    </dsp:sp>
    <dsp:sp modelId="{0E8BEA9F-CB52-410F-A8A4-4C59377E5DD2}">
      <dsp:nvSpPr>
        <dsp:cNvPr id="0" name=""/>
        <dsp:cNvSpPr/>
      </dsp:nvSpPr>
      <dsp:spPr>
        <a:xfrm>
          <a:off x="3203848" y="4310691"/>
          <a:ext cx="2965430" cy="188835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Arial Black" pitchFamily="34" charset="0"/>
            </a:rPr>
            <a:t>Просмотр видеоматериалов о дорожных ситуациях</a:t>
          </a:r>
          <a:endParaRPr lang="ru-RU" sz="1600" b="1" kern="1200" dirty="0">
            <a:latin typeface="Arial Black" pitchFamily="34" charset="0"/>
          </a:endParaRPr>
        </a:p>
      </dsp:txBody>
      <dsp:txXfrm>
        <a:off x="3638125" y="4587234"/>
        <a:ext cx="2096876" cy="1335266"/>
      </dsp:txXfrm>
    </dsp:sp>
    <dsp:sp modelId="{8B583517-FC89-4EF5-B535-B56F9A622806}">
      <dsp:nvSpPr>
        <dsp:cNvPr id="0" name=""/>
        <dsp:cNvSpPr/>
      </dsp:nvSpPr>
      <dsp:spPr>
        <a:xfrm rot="8773434">
          <a:off x="2923348" y="3711214"/>
          <a:ext cx="428668" cy="5389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041095" y="3783247"/>
        <a:ext cx="300068" cy="323344"/>
      </dsp:txXfrm>
    </dsp:sp>
    <dsp:sp modelId="{C0E65BC0-3295-4F15-8015-AAA84373EC83}">
      <dsp:nvSpPr>
        <dsp:cNvPr id="0" name=""/>
        <dsp:cNvSpPr/>
      </dsp:nvSpPr>
      <dsp:spPr>
        <a:xfrm>
          <a:off x="286342" y="3951880"/>
          <a:ext cx="2965430" cy="188835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Arial Black" pitchFamily="34" charset="0"/>
            </a:rPr>
            <a:t>Целевые прогулки</a:t>
          </a:r>
          <a:endParaRPr lang="ru-RU" sz="1600" b="1" kern="1200" dirty="0">
            <a:latin typeface="Arial Black" pitchFamily="34" charset="0"/>
          </a:endParaRPr>
        </a:p>
      </dsp:txBody>
      <dsp:txXfrm>
        <a:off x="720619" y="4228423"/>
        <a:ext cx="2096876" cy="1335266"/>
      </dsp:txXfrm>
    </dsp:sp>
    <dsp:sp modelId="{C681220D-E8FF-4644-9003-AD54E1656FFF}">
      <dsp:nvSpPr>
        <dsp:cNvPr id="0" name=""/>
        <dsp:cNvSpPr/>
      </dsp:nvSpPr>
      <dsp:spPr>
        <a:xfrm rot="10806439">
          <a:off x="2936247" y="2757258"/>
          <a:ext cx="122207" cy="5389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2972909" y="2865073"/>
        <a:ext cx="85545" cy="323344"/>
      </dsp:txXfrm>
    </dsp:sp>
    <dsp:sp modelId="{10286AB6-D55D-42E0-983D-3F2DA17CB97D}">
      <dsp:nvSpPr>
        <dsp:cNvPr id="0" name=""/>
        <dsp:cNvSpPr/>
      </dsp:nvSpPr>
      <dsp:spPr>
        <a:xfrm>
          <a:off x="62020" y="2079675"/>
          <a:ext cx="2816587" cy="188835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Arial Black" pitchFamily="34" charset="0"/>
            </a:rPr>
            <a:t>Рассматривание дидактических картинок и иллюстраций по ПДД</a:t>
          </a:r>
          <a:endParaRPr lang="ru-RU" sz="1600" b="1" kern="1200" dirty="0">
            <a:latin typeface="Arial Black" pitchFamily="34" charset="0"/>
          </a:endParaRPr>
        </a:p>
      </dsp:txBody>
      <dsp:txXfrm>
        <a:off x="474500" y="2356218"/>
        <a:ext cx="1991627" cy="1335266"/>
      </dsp:txXfrm>
    </dsp:sp>
    <dsp:sp modelId="{C5EA8DB5-63C4-4E8C-94DD-B51389F289D2}">
      <dsp:nvSpPr>
        <dsp:cNvPr id="0" name=""/>
        <dsp:cNvSpPr/>
      </dsp:nvSpPr>
      <dsp:spPr>
        <a:xfrm rot="12809772">
          <a:off x="2889704" y="1804146"/>
          <a:ext cx="450534" cy="5389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013640" y="1949223"/>
        <a:ext cx="315374" cy="323344"/>
      </dsp:txXfrm>
    </dsp:sp>
    <dsp:sp modelId="{73B3B594-DB22-482B-A1BD-E9FF936A1BBE}">
      <dsp:nvSpPr>
        <dsp:cNvPr id="0" name=""/>
        <dsp:cNvSpPr/>
      </dsp:nvSpPr>
      <dsp:spPr>
        <a:xfrm>
          <a:off x="239117" y="207458"/>
          <a:ext cx="2965430" cy="188835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Arial Black" pitchFamily="34" charset="0"/>
            </a:rPr>
            <a:t>Экскурсии</a:t>
          </a:r>
          <a:endParaRPr lang="ru-RU" sz="1600" b="1" kern="1200" dirty="0">
            <a:latin typeface="Arial Black" pitchFamily="34" charset="0"/>
          </a:endParaRPr>
        </a:p>
      </dsp:txBody>
      <dsp:txXfrm>
        <a:off x="673394" y="484001"/>
        <a:ext cx="2096876" cy="13352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653DD-1395-42D7-AA69-26EF0693BCDC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A4C38-5BE9-4DB3-9DB1-96CE0DCE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08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162E-838C-49B1-96B3-43EE211EF4A5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1214423"/>
            <a:ext cx="7929586" cy="271863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Познавательно – информационный </a:t>
            </a:r>
            <a:br>
              <a:rPr lang="ru-RU" sz="4000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 проект </a:t>
            </a:r>
            <a:br>
              <a:rPr lang="ru-RU" sz="4000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«Безопасная дорога»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157192"/>
            <a:ext cx="5864696" cy="2827784"/>
          </a:xfrm>
        </p:spPr>
        <p:txBody>
          <a:bodyPr>
            <a:normAutofit/>
          </a:bodyPr>
          <a:lstStyle/>
          <a:p>
            <a:pPr algn="r"/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Автор проекта: Жилина Н.А.,</a:t>
            </a:r>
          </a:p>
          <a:p>
            <a:pPr algn="r"/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воспитатель МКДОУ – детского сада №6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116632"/>
            <a:ext cx="6228184" cy="1008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– детский сад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6 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Татарска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" name="Picture 2" descr="C:\Users\admin\Desktop\сад\DSC02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29000"/>
            <a:ext cx="4429187" cy="332189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49" name="Picture 1" descr="C:\Users\admin\Desktop\УГОЛОК ПДД\DSC01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52"/>
            <a:ext cx="4286280" cy="321508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0" name="Picture 2" descr="C:\Users\admin\Desktop\УГОЛОК ПДД\DSC01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42852"/>
            <a:ext cx="4209425" cy="315743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2" name="Picture 4" descr="C:\Users\admin\Desktop\УГОЛОК ПДД\DSC018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500438"/>
            <a:ext cx="4286248" cy="321468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1" name="Picture 3" descr="C:\Users\admin\Desktop\УГОЛОК ПДД\DSC018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1785926"/>
            <a:ext cx="2250297" cy="3000396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5932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Monotype Corsiva" pitchFamily="66" charset="0"/>
              </a:rPr>
              <a:t>Каталог обучающих мультфильмов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7050" y="977514"/>
            <a:ext cx="671517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Уроки тетушки совы.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«Азбука безопасности на дороге»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hello_html_3783b0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3157" y="1959561"/>
            <a:ext cx="3793165" cy="1714512"/>
          </a:xfrm>
          <a:prstGeom prst="rect">
            <a:avLst/>
          </a:prstGeom>
          <a:noFill/>
        </p:spPr>
      </p:pic>
      <p:pic>
        <p:nvPicPr>
          <p:cNvPr id="56324" name="Picture 4" descr="hello_html_1ef146e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7212" y="1928235"/>
            <a:ext cx="3594022" cy="17859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84025" y="1508925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Дорога и знаки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2782" y="1556187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История ПДД</a:t>
            </a:r>
          </a:p>
        </p:txBody>
      </p:sp>
      <p:pic>
        <p:nvPicPr>
          <p:cNvPr id="13" name="Picture 2" descr="hello_html_6e8db3d3.jpg">
            <a:extLst>
              <a:ext uri="{FF2B5EF4-FFF2-40B4-BE49-F238E27FC236}">
                <a16:creationId xmlns="" xmlns:a16="http://schemas.microsoft.com/office/drawing/2014/main" id="{0BABD7F5-4E18-42B4-A7AA-7197E8A8E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8812" y="4740410"/>
            <a:ext cx="3594022" cy="1996679"/>
          </a:xfrm>
          <a:prstGeom prst="rect">
            <a:avLst/>
          </a:prstGeom>
          <a:noFill/>
        </p:spPr>
      </p:pic>
      <p:pic>
        <p:nvPicPr>
          <p:cNvPr id="14" name="Picture 4" descr="hello_html_m18f65cf.jpg">
            <a:extLst>
              <a:ext uri="{FF2B5EF4-FFF2-40B4-BE49-F238E27FC236}">
                <a16:creationId xmlns="" xmlns:a16="http://schemas.microsoft.com/office/drawing/2014/main" id="{02842F7D-11EF-4AAA-90CF-10A0BA6B0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4025" y="4715451"/>
            <a:ext cx="3594022" cy="2021638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123BEC8-2707-4CD2-8670-C19BF8B7ADF2}"/>
              </a:ext>
            </a:extLst>
          </p:cNvPr>
          <p:cNvSpPr/>
          <p:nvPr/>
        </p:nvSpPr>
        <p:spPr>
          <a:xfrm>
            <a:off x="912670" y="4239527"/>
            <a:ext cx="4151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Автомобили специального назначения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30968E6-6B8A-4AAB-8BFA-040D8350ED81}"/>
              </a:ext>
            </a:extLst>
          </p:cNvPr>
          <p:cNvSpPr txBox="1"/>
          <p:nvPr/>
        </p:nvSpPr>
        <p:spPr>
          <a:xfrm>
            <a:off x="5100458" y="4264796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Пешеходная ''зебра''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3A3639-D37A-4B90-A140-AEC96A387DE4}"/>
              </a:ext>
            </a:extLst>
          </p:cNvPr>
          <p:cNvSpPr txBox="1"/>
          <p:nvPr/>
        </p:nvSpPr>
        <p:spPr>
          <a:xfrm>
            <a:off x="1977833" y="3833801"/>
            <a:ext cx="578647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«Азбука безопасности»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3BCC553-7B99-44A0-B6CF-E1A84DFCFA8A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i="1" dirty="0">
                <a:solidFill>
                  <a:srgbClr val="7030A0"/>
                </a:solidFill>
                <a:latin typeface="Arial Black" pitchFamily="34" charset="0"/>
              </a:rPr>
              <a:t>Проблемно – деятельностный этап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01803564"/>
              </p:ext>
            </p:extLst>
          </p:nvPr>
        </p:nvGraphicFramePr>
        <p:xfrm>
          <a:off x="0" y="571500"/>
          <a:ext cx="9144000" cy="628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solidFill>
                  <a:srgbClr val="C00000"/>
                </a:solidFill>
                <a:latin typeface="Arial Black" pitchFamily="34" charset="0"/>
              </a:rPr>
              <a:t>Реализация проекта в различных видах деятельности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8662" y="1500174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87824" y="1250368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</a:rPr>
              <a:t>Рисование «Наши друзья »</a:t>
            </a:r>
            <a:endParaRPr lang="ru-RU" sz="2800" dirty="0"/>
          </a:p>
        </p:txBody>
      </p:sp>
      <p:pic>
        <p:nvPicPr>
          <p:cNvPr id="12" name="Picture 4" descr="C:\Users\admin\Desktop\Осень Ксюша\DSC02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84840"/>
            <a:ext cx="6411838" cy="5209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0419" name="Picture 3" descr="C:\Users\admin\Desktop\сад\DSC02509.JPG"/>
          <p:cNvPicPr>
            <a:picLocks noChangeAspect="1" noChangeArrowheads="1"/>
          </p:cNvPicPr>
          <p:nvPr/>
        </p:nvPicPr>
        <p:blipFill>
          <a:blip r:embed="rId3" cstate="print"/>
          <a:srcRect b="5911"/>
          <a:stretch>
            <a:fillRect/>
          </a:stretch>
        </p:blipFill>
        <p:spPr bwMode="auto">
          <a:xfrm>
            <a:off x="471979" y="892951"/>
            <a:ext cx="6026632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835696" y="201802"/>
            <a:ext cx="664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latin typeface="Monotype Corsiva" pitchFamily="66" charset="0"/>
              </a:rPr>
              <a:t>Пластилинография</a:t>
            </a:r>
            <a:r>
              <a:rPr lang="ru-RU" sz="2800" b="1" dirty="0">
                <a:latin typeface="Monotype Corsiva" pitchFamily="66" charset="0"/>
              </a:rPr>
              <a:t> «Я знаю дорожные знаки»</a:t>
            </a:r>
            <a:endParaRPr lang="ru-RU" sz="2800" dirty="0"/>
          </a:p>
        </p:txBody>
      </p:sp>
      <p:pic>
        <p:nvPicPr>
          <p:cNvPr id="60421" name="Picture 5" descr="C:\Users\admin\Desktop\сад\DSC02474.JPG"/>
          <p:cNvPicPr>
            <a:picLocks noChangeAspect="1" noChangeArrowheads="1"/>
          </p:cNvPicPr>
          <p:nvPr/>
        </p:nvPicPr>
        <p:blipFill>
          <a:blip r:embed="rId4" cstate="print"/>
          <a:srcRect l="9091" r="23636"/>
          <a:stretch>
            <a:fillRect/>
          </a:stretch>
        </p:blipFill>
        <p:spPr bwMode="auto">
          <a:xfrm>
            <a:off x="5715008" y="3071810"/>
            <a:ext cx="3214710" cy="3584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admin\Desktop\сад\IMG_20191107_163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44"/>
            <a:ext cx="3143254" cy="419100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Picture 2" descr="C:\Users\admin\Desktop\сад\DSC02472.JPG"/>
          <p:cNvPicPr>
            <a:picLocks noChangeAspect="1" noChangeArrowheads="1"/>
          </p:cNvPicPr>
          <p:nvPr/>
        </p:nvPicPr>
        <p:blipFill>
          <a:blip r:embed="rId4" cstate="print"/>
          <a:srcRect l="9375" r="7031"/>
          <a:stretch>
            <a:fillRect/>
          </a:stretch>
        </p:blipFill>
        <p:spPr bwMode="auto">
          <a:xfrm>
            <a:off x="2143108" y="500042"/>
            <a:ext cx="5071361" cy="4549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3" name="Picture 3" descr="C:\Users\admin\Desktop\сад\IMG_20191107_163019.jpg"/>
          <p:cNvPicPr>
            <a:picLocks noChangeAspect="1" noChangeArrowheads="1"/>
          </p:cNvPicPr>
          <p:nvPr/>
        </p:nvPicPr>
        <p:blipFill>
          <a:blip r:embed="rId5" cstate="print"/>
          <a:srcRect t="14583" b="6250"/>
          <a:stretch>
            <a:fillRect/>
          </a:stretch>
        </p:blipFill>
        <p:spPr bwMode="auto">
          <a:xfrm>
            <a:off x="6429388" y="4000504"/>
            <a:ext cx="2571750" cy="27146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28794" y="214290"/>
            <a:ext cx="578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Аппликация «Светофор - </a:t>
            </a:r>
            <a:r>
              <a:rPr lang="ru-RU" sz="2800" b="1" dirty="0" err="1">
                <a:latin typeface="Monotype Corsiva" pitchFamily="66" charset="0"/>
              </a:rPr>
              <a:t>Светофорович</a:t>
            </a:r>
            <a:r>
              <a:rPr lang="ru-RU" sz="2800" b="1" dirty="0">
                <a:latin typeface="Monotype Corsiva" pitchFamily="66" charset="0"/>
              </a:rPr>
              <a:t>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Monotype Corsiva" pitchFamily="66" charset="0"/>
              </a:rPr>
              <a:t>Конструирование из бросового материала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2466" name="Picture 2" descr="C:\Users\admin\Desktop\сад\IMG_20191114_135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3714758" cy="4953011"/>
          </a:xfrm>
          <a:prstGeom prst="rect">
            <a:avLst/>
          </a:prstGeom>
          <a:noFill/>
        </p:spPr>
      </p:pic>
      <p:pic>
        <p:nvPicPr>
          <p:cNvPr id="60418" name="Picture 2" descr="C:\Users\admin\Desktop\сад\DSC02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285992"/>
            <a:ext cx="4571496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Picture 2" descr="C:\Users\admin\Desktop\сад\DSC02508.JPG"/>
          <p:cNvPicPr>
            <a:picLocks noChangeAspect="1" noChangeArrowheads="1"/>
          </p:cNvPicPr>
          <p:nvPr/>
        </p:nvPicPr>
        <p:blipFill>
          <a:blip r:embed="rId3" cstate="print"/>
          <a:srcRect l="1556" r="3514" b="6637"/>
          <a:stretch>
            <a:fillRect/>
          </a:stretch>
        </p:blipFill>
        <p:spPr bwMode="auto">
          <a:xfrm>
            <a:off x="285720" y="714356"/>
            <a:ext cx="3776689" cy="2786082"/>
          </a:xfrm>
          <a:prstGeom prst="rect">
            <a:avLst/>
          </a:prstGeom>
          <a:noFill/>
        </p:spPr>
      </p:pic>
      <p:pic>
        <p:nvPicPr>
          <p:cNvPr id="63492" name="Picture 4" descr="C:\Users\admin\Desktop\сад\1571191451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238474"/>
            <a:ext cx="2714644" cy="36195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extBox 9"/>
          <p:cNvSpPr txBox="1"/>
          <p:nvPr/>
        </p:nvSpPr>
        <p:spPr>
          <a:xfrm>
            <a:off x="0" y="285728"/>
            <a:ext cx="542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Схемы поэтапного рисования транспорта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86314" y="214290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Раскраски</a:t>
            </a:r>
            <a:endParaRPr lang="ru-RU" sz="2400" dirty="0"/>
          </a:p>
        </p:txBody>
      </p:sp>
      <p:pic>
        <p:nvPicPr>
          <p:cNvPr id="61442" name="Picture 2" descr="C:\Users\admin\Desktop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71480"/>
            <a:ext cx="2286016" cy="3011386"/>
          </a:xfrm>
          <a:prstGeom prst="rect">
            <a:avLst/>
          </a:prstGeom>
          <a:noFill/>
        </p:spPr>
      </p:pic>
      <p:pic>
        <p:nvPicPr>
          <p:cNvPr id="61443" name="Picture 3" descr="C:\Users\admin\Desktop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1785926"/>
            <a:ext cx="2126764" cy="1614478"/>
          </a:xfrm>
          <a:prstGeom prst="rect">
            <a:avLst/>
          </a:prstGeom>
          <a:noFill/>
        </p:spPr>
      </p:pic>
      <p:pic>
        <p:nvPicPr>
          <p:cNvPr id="63490" name="Picture 2" descr="C:\Users\admin\Desktop\сад\15710629590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238475"/>
            <a:ext cx="2714644" cy="36195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8898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1. </a:t>
            </a:r>
          </a:p>
        </p:txBody>
      </p:sp>
      <p:pic>
        <p:nvPicPr>
          <p:cNvPr id="65538" name="Picture 2" descr="C:\Users\admin\Desktop\УГОЛОК ПДД\DSC01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39" name="Picture 3" descr="C:\Users\admin\Desktop\УГОЛОК ПДД\DSC01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0"/>
            <a:ext cx="419099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0" name="Picture 4" descr="C:\Users\admin\Desktop\УГОЛОК ПДД\DSC01843.JPG"/>
          <p:cNvPicPr>
            <a:picLocks noChangeAspect="1" noChangeArrowheads="1"/>
          </p:cNvPicPr>
          <p:nvPr/>
        </p:nvPicPr>
        <p:blipFill>
          <a:blip r:embed="rId5" cstate="print"/>
          <a:srcRect l="14062" r="19531"/>
          <a:stretch>
            <a:fillRect/>
          </a:stretch>
        </p:blipFill>
        <p:spPr bwMode="auto">
          <a:xfrm>
            <a:off x="2786050" y="3469341"/>
            <a:ext cx="3000396" cy="3388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7586" name="Picture 2" descr="C:\Users\admin\Desktop\УГОЛОК ПДД\DSC01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3849039" cy="62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7" name="Picture 3" descr="C:\Users\admin\Desktop\УГОЛОК ПДД\DSC01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3" y="2824698"/>
            <a:ext cx="4214842" cy="4033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8" name="Picture 4" descr="C:\Users\admin\Desktop\УГОЛОК ПДД\DSC01818.JPG"/>
          <p:cNvPicPr>
            <a:picLocks noChangeAspect="1" noChangeArrowheads="1"/>
          </p:cNvPicPr>
          <p:nvPr/>
        </p:nvPicPr>
        <p:blipFill>
          <a:blip r:embed="rId5" cstate="print"/>
          <a:srcRect t="14583"/>
          <a:stretch>
            <a:fillRect/>
          </a:stretch>
        </p:blipFill>
        <p:spPr bwMode="auto">
          <a:xfrm>
            <a:off x="4643438" y="0"/>
            <a:ext cx="3205868" cy="2865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 со стрелкой вниз 5"/>
          <p:cNvSpPr/>
          <p:nvPr/>
        </p:nvSpPr>
        <p:spPr>
          <a:xfrm>
            <a:off x="857224" y="142852"/>
            <a:ext cx="7429552" cy="1285884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142852"/>
            <a:ext cx="7715304" cy="7858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Актуальность проекта: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214414" y="1376564"/>
            <a:ext cx="7786742" cy="548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    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Одной из задач, которые ставит Стандарт дошкольного образования, является формирование основ безопасного поведения в быту, социуме, природе.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 В связи с этим: решение проблемы обеспечения безопасности дорожного движения отнесено к приоритетным задачам.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 К сожалению, у нас в городе ещё недостаточно оборудованных детских площадок, где дети могут проводить время, находясь в сравнительной безопасности. Поэтому часто дворы являются местом игр ребят, а они практически все проездные. Недостаток светофоров также ощущается, ведь поток транспортных средств на дорогах стал более интенсивным.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 Попадая в обстановку большого города, ребёнок теряется от обилия неизвестных дорожных знаков, разнообразия светофоров. Его внимание рассеивается, ребёнок теряет бдительность, даже пугается.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Поэтому, уже в детском саду необходимо изучать правила дорожного движения и формировать у них навыки осознанного безопасного поведения на улицах и дорогах не только в малых населённых пунктах, но ориентируясь на современные мегаполисы.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1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8610" name="Picture 2" descr="C:\Users\admin\Desktop\УГОЛОК ПДД\IMG_20190415_161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28604"/>
            <a:ext cx="4339860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1" name="Picture 3" descr="C:\Users\admin\Desktop\УГОЛОК ПДД\IMG_20190415_161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24" y="428604"/>
            <a:ext cx="4500576" cy="60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9634" name="Picture 2" descr="C:\Users\admin\Desktop\сад\DSC02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35" y="785794"/>
            <a:ext cx="4018388" cy="5357850"/>
          </a:xfrm>
          <a:prstGeom prst="rect">
            <a:avLst/>
          </a:prstGeom>
          <a:noFill/>
        </p:spPr>
      </p:pic>
      <p:pic>
        <p:nvPicPr>
          <p:cNvPr id="6" name="Picture 4" descr="C:\Users\admin\Desktop\сад\DSC02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3349"/>
            <a:ext cx="3984061" cy="2988047"/>
          </a:xfrm>
          <a:prstGeom prst="rect">
            <a:avLst/>
          </a:prstGeom>
          <a:noFill/>
        </p:spPr>
      </p:pic>
      <p:pic>
        <p:nvPicPr>
          <p:cNvPr id="7" name="Picture 3" descr="C:\Users\admin\Desktop\сад\DSC02483.JPG"/>
          <p:cNvPicPr>
            <a:picLocks noChangeAspect="1" noChangeArrowheads="1"/>
          </p:cNvPicPr>
          <p:nvPr/>
        </p:nvPicPr>
        <p:blipFill rotWithShape="1">
          <a:blip r:embed="rId5" cstate="print"/>
          <a:srcRect t="23769"/>
          <a:stretch/>
        </p:blipFill>
        <p:spPr bwMode="auto">
          <a:xfrm>
            <a:off x="4788024" y="3140968"/>
            <a:ext cx="3520371" cy="3578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войная стрелка влево/вправо 4"/>
          <p:cNvSpPr/>
          <p:nvPr/>
        </p:nvSpPr>
        <p:spPr>
          <a:xfrm>
            <a:off x="0" y="-142900"/>
            <a:ext cx="9144000" cy="1428736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0"/>
            <a:ext cx="8786874" cy="100010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Взаимодействие с социумом</a:t>
            </a:r>
          </a:p>
        </p:txBody>
      </p:sp>
      <p:graphicFrame>
        <p:nvGraphicFramePr>
          <p:cNvPr id="9" name="Схема 8"/>
          <p:cNvGraphicFramePr/>
          <p:nvPr/>
        </p:nvGraphicFramePr>
        <p:xfrm>
          <a:off x="1357290" y="1142984"/>
          <a:ext cx="7358114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643306" y="2571744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 Black" pitchFamily="34" charset="0"/>
              </a:rPr>
              <a:t>Экскурсии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admin\Desktop\ДРАЙВ\DSC02150.JPG"/>
          <p:cNvPicPr>
            <a:picLocks noChangeAspect="1" noChangeArrowheads="1"/>
          </p:cNvPicPr>
          <p:nvPr/>
        </p:nvPicPr>
        <p:blipFill>
          <a:blip r:embed="rId3" cstate="print"/>
          <a:srcRect l="29204"/>
          <a:stretch>
            <a:fillRect/>
          </a:stretch>
        </p:blipFill>
        <p:spPr bwMode="auto">
          <a:xfrm>
            <a:off x="323528" y="2492896"/>
            <a:ext cx="3600400" cy="3814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9" name="Picture 3" descr="C:\Users\admin\Desktop\ДРАЙВ\DSC02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0476" y="142852"/>
            <a:ext cx="447625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C:\Users\admin\Desktop\ДРАЙВ\DSC02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500438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-1260648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Monotype Corsiva" pitchFamily="66" charset="0"/>
              </a:rPr>
              <a:t>Экскурсия в обучающий </a:t>
            </a:r>
            <a:br>
              <a:rPr lang="ru-RU" b="1" dirty="0">
                <a:latin typeface="Monotype Corsiva" pitchFamily="66" charset="0"/>
              </a:rPr>
            </a:br>
            <a:r>
              <a:rPr lang="ru-RU" b="1" dirty="0">
                <a:latin typeface="Monotype Corsiva" pitchFamily="66" charset="0"/>
              </a:rPr>
              <a:t>центр «Драйв»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:\АВТОДРОМ\DSC02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10" y="3643314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I:\АВТОДРОМ\DSC02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5796" y="3714752"/>
            <a:ext cx="419099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I:\АВТОДРОМ\DSC022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0005" y="577666"/>
            <a:ext cx="3745936" cy="280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I:\АВТОДРОМ\DSC023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466" y="321471"/>
            <a:ext cx="4429124" cy="332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:\АВТОДРОМ\DSC022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1" y="2492896"/>
            <a:ext cx="2687981" cy="201598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113620" y="195635"/>
            <a:ext cx="8820471" cy="5620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Monotype Corsiva" pitchFamily="66" charset="0"/>
              </a:rPr>
              <a:t>Экскурсия на автодром обучающего центра «Драйв»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2467" name="Picture 3" descr="C:\Users\admin\Desktop\ГАИ\DSC02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214810" cy="316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Picture 4" descr="C:\Users\admin\Desktop\ГАИ\DSC02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42852"/>
            <a:ext cx="4214810" cy="316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9" name="Picture 5" descr="C:\Users\admin\Desktop\ГАИ\DSC024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0" name="Picture 6" descr="C:\Users\admin\Desktop\ГАИ\DSC024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429000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498468" y="3105834"/>
            <a:ext cx="4180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Monotype Corsiva" pitchFamily="66" charset="0"/>
              </a:rPr>
              <a:t>Экскурсия  в ОГИБДД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admin\Desktop\библиотека\IMG_20191122_110208.jpg"/>
          <p:cNvPicPr>
            <a:picLocks noChangeAspect="1" noChangeArrowheads="1"/>
          </p:cNvPicPr>
          <p:nvPr/>
        </p:nvPicPr>
        <p:blipFill>
          <a:blip r:embed="rId3" cstate="print"/>
          <a:srcRect t="12218"/>
          <a:stretch>
            <a:fillRect/>
          </a:stretch>
        </p:blipFill>
        <p:spPr bwMode="auto">
          <a:xfrm>
            <a:off x="214282" y="142852"/>
            <a:ext cx="3946742" cy="4619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43" name="Picture 3" descr="C:\Users\admin\Desktop\библиотека\IMG_20191122_111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2463" y="1772816"/>
            <a:ext cx="3286148" cy="4381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44" name="Picture 4" descr="C:\Users\admin\Desktop\библиотека\IMG-20191122-WA0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786058"/>
            <a:ext cx="2964677" cy="3952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921679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Monotype Corsiva" pitchFamily="66" charset="0"/>
              </a:rPr>
              <a:t>Экскурсия  </a:t>
            </a:r>
            <a:br>
              <a:rPr lang="ru-RU" b="1" dirty="0">
                <a:latin typeface="Monotype Corsiva" pitchFamily="66" charset="0"/>
              </a:rPr>
            </a:br>
            <a:r>
              <a:rPr lang="ru-RU" b="1" dirty="0">
                <a:latin typeface="Monotype Corsiva" pitchFamily="66" charset="0"/>
              </a:rPr>
              <a:t>в библиотеку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08" y="214290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85918" y="0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Monotype Corsiva" pitchFamily="66" charset="0"/>
              </a:rPr>
              <a:t>«Засветись и улыбнись»</a:t>
            </a:r>
            <a:endParaRPr lang="ru-RU" sz="4000" dirty="0"/>
          </a:p>
        </p:txBody>
      </p:sp>
      <p:pic>
        <p:nvPicPr>
          <p:cNvPr id="10" name="Picture 2" descr="I:\АВТОДРОМ\DSC02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642918"/>
            <a:ext cx="4286280" cy="3214710"/>
          </a:xfrm>
          <a:prstGeom prst="rect">
            <a:avLst/>
          </a:prstGeom>
          <a:noFill/>
        </p:spPr>
      </p:pic>
      <p:pic>
        <p:nvPicPr>
          <p:cNvPr id="11" name="Picture 2" descr="I:\АВТОДРОМ\IMG-20191018-WA0006.jpg"/>
          <p:cNvPicPr>
            <a:picLocks noChangeAspect="1" noChangeArrowheads="1"/>
          </p:cNvPicPr>
          <p:nvPr/>
        </p:nvPicPr>
        <p:blipFill>
          <a:blip r:embed="rId4" cstate="print"/>
          <a:srcRect l="34722" t="25000" r="34722" b="21875"/>
          <a:stretch>
            <a:fillRect/>
          </a:stretch>
        </p:blipFill>
        <p:spPr bwMode="auto">
          <a:xfrm>
            <a:off x="500034" y="1428736"/>
            <a:ext cx="1787351" cy="4143404"/>
          </a:xfrm>
          <a:prstGeom prst="rect">
            <a:avLst/>
          </a:prstGeom>
          <a:noFill/>
        </p:spPr>
      </p:pic>
      <p:pic>
        <p:nvPicPr>
          <p:cNvPr id="12" name="Picture 2" descr="I:\АВТОДРОМ\DSC02325.JPG"/>
          <p:cNvPicPr>
            <a:picLocks noChangeAspect="1" noChangeArrowheads="1"/>
          </p:cNvPicPr>
          <p:nvPr/>
        </p:nvPicPr>
        <p:blipFill>
          <a:blip r:embed="rId5" cstate="print"/>
          <a:srcRect l="34287" r="27141"/>
          <a:stretch>
            <a:fillRect/>
          </a:stretch>
        </p:blipFill>
        <p:spPr bwMode="auto">
          <a:xfrm>
            <a:off x="6858016" y="1643050"/>
            <a:ext cx="2057454" cy="4000528"/>
          </a:xfrm>
          <a:prstGeom prst="rect">
            <a:avLst/>
          </a:prstGeom>
          <a:noFill/>
        </p:spPr>
      </p:pic>
      <p:pic>
        <p:nvPicPr>
          <p:cNvPr id="13" name="Picture 3" descr="I:\АВТОДРОМ\IMG-20191018-WA0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3750471"/>
            <a:ext cx="4143372" cy="3107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войная стрелка влево/вправо 2"/>
          <p:cNvSpPr/>
          <p:nvPr/>
        </p:nvSpPr>
        <p:spPr>
          <a:xfrm>
            <a:off x="428596" y="-214338"/>
            <a:ext cx="8572560" cy="2643230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Вовлечение родителей (законных представителей)в проектную деятельность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571604" y="1857364"/>
            <a:ext cx="6143668" cy="4500594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000232" y="1785926"/>
            <a:ext cx="5715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i="1" dirty="0">
                <a:latin typeface="Arial Black" pitchFamily="34" charset="0"/>
              </a:rPr>
              <a:t>Родительское собрание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>
                <a:latin typeface="Arial Black" pitchFamily="34" charset="0"/>
              </a:rPr>
              <a:t>Консультации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>
                <a:latin typeface="Arial Black" pitchFamily="34" charset="0"/>
              </a:rPr>
              <a:t>Папки передвижки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>
                <a:latin typeface="Arial Black" pitchFamily="34" charset="0"/>
              </a:rPr>
              <a:t>Информация в родительский уголок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>
                <a:latin typeface="Arial Black" pitchFamily="34" charset="0"/>
              </a:rPr>
              <a:t>Тетради для совместной домашней работы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>
                <a:latin typeface="Arial Black" pitchFamily="34" charset="0"/>
              </a:rPr>
              <a:t>Оформление  художественных произведений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>
                <a:latin typeface="Arial Black" pitchFamily="34" charset="0"/>
              </a:rPr>
              <a:t>Акция «Зебра – главная на дороге»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>
                <a:latin typeface="Arial Black" pitchFamily="34" charset="0"/>
              </a:rPr>
              <a:t>Фото - акция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Arial Black" pitchFamily="34" charset="0"/>
              </a:rPr>
              <a:t>Родительское собрание</a:t>
            </a:r>
          </a:p>
        </p:txBody>
      </p:sp>
      <p:pic>
        <p:nvPicPr>
          <p:cNvPr id="66562" name="Picture 2" descr="C:\Users\admin\Desktop\ДИПЛОМЫ\IMG-20191008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4429124" cy="3321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563" name="Picture 3" descr="C:\Users\admin\Desktop\ДИПЛОМЫ\IMG-20191008-WA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143248"/>
            <a:ext cx="4500594" cy="3375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15816" y="116632"/>
            <a:ext cx="6228184" cy="1008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40024" y="663078"/>
            <a:ext cx="7200800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 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 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опасные ситуации на дорогах;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недостаточно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оборудованных детских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площадок для практического изучения правил дорожного движения</a:t>
            </a:r>
            <a:r>
              <a:rPr lang="ru-RU" sz="3200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lang="ru-RU" sz="3200" dirty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дворы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проездные; 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недостаток светофоров;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200" dirty="0" smtClean="0">
                <a:latin typeface="Arial Black" pitchFamily="34" charset="0"/>
                <a:cs typeface="Times New Roman" pitchFamily="18" charset="0"/>
              </a:rPr>
              <a:t>недостаточное знание </a:t>
            </a:r>
            <a:r>
              <a:rPr lang="ru-RU" sz="3200" dirty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правил дорожного </a:t>
            </a:r>
            <a:r>
              <a:rPr lang="ru-RU" sz="3200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движения.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 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116632"/>
            <a:ext cx="2751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Актуально: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9501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Arial Black" pitchFamily="34" charset="0"/>
              </a:rPr>
              <a:t>Совместная домашняя  работа детей и родителей</a:t>
            </a:r>
          </a:p>
        </p:txBody>
      </p:sp>
      <p:pic>
        <p:nvPicPr>
          <p:cNvPr id="65538" name="Picture 2" descr="C:\Users\admin\Desktop\сад\DSC02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357430"/>
            <a:ext cx="5048286" cy="3786214"/>
          </a:xfrm>
          <a:prstGeom prst="rect">
            <a:avLst/>
          </a:prstGeom>
          <a:noFill/>
        </p:spPr>
      </p:pic>
      <p:pic>
        <p:nvPicPr>
          <p:cNvPr id="6" name="Picture 1" descr="F:\DCIM\100MSDCF\DSC02517.JPG"/>
          <p:cNvPicPr>
            <a:picLocks noChangeAspect="1" noChangeArrowheads="1"/>
          </p:cNvPicPr>
          <p:nvPr/>
        </p:nvPicPr>
        <p:blipFill>
          <a:blip r:embed="rId4" cstate="print"/>
          <a:srcRect l="13817" r="23017"/>
          <a:stretch>
            <a:fillRect/>
          </a:stretch>
        </p:blipFill>
        <p:spPr bwMode="auto">
          <a:xfrm>
            <a:off x="5214942" y="1571612"/>
            <a:ext cx="3850166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" name="Picture 2" descr="C:\Users\admin\Desktop\сад\DSC02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14356"/>
            <a:ext cx="8072494" cy="605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664373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i="1" dirty="0">
                <a:latin typeface="Arial Black" pitchFamily="34" charset="0"/>
              </a:rPr>
              <a:t>Фото - акция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Arial Black" pitchFamily="34" charset="0"/>
              </a:rPr>
              <a:t>Акция </a:t>
            </a:r>
            <a:br>
              <a:rPr lang="ru-RU" sz="3200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3200" dirty="0">
                <a:solidFill>
                  <a:srgbClr val="7030A0"/>
                </a:solidFill>
                <a:latin typeface="Arial Black" pitchFamily="34" charset="0"/>
              </a:rPr>
              <a:t>«Зебра – главная на дороге»</a:t>
            </a:r>
          </a:p>
        </p:txBody>
      </p:sp>
      <p:pic>
        <p:nvPicPr>
          <p:cNvPr id="64515" name="Picture 3" descr="C:\Users\admin\Desktop\АКЦИЯ 1\DSC01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4218392" cy="481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6" name="Picture 4" descr="C:\Users\admin\Desktop\АКЦИЯ 1\DSC019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3905245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7" name="Picture 5" descr="C:\Users\admin\Desktop\АКЦИЯ 1\IMG-20190912-WA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1" y="4000504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682" y="0"/>
            <a:ext cx="8229600" cy="1143000"/>
          </a:xfrm>
        </p:spPr>
        <p:txBody>
          <a:bodyPr/>
          <a:lstStyle/>
          <a:p>
            <a:r>
              <a:rPr lang="ru-RU" i="1" dirty="0">
                <a:solidFill>
                  <a:srgbClr val="7030A0"/>
                </a:solidFill>
                <a:latin typeface="Arial Black" pitchFamily="34" charset="0"/>
              </a:rPr>
              <a:t>Творческий этап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D:\19-20\методические недели\1\Жилина Н.А\Новая папка\IMG-20191129-WA0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9"/>
          <a:stretch/>
        </p:blipFill>
        <p:spPr bwMode="auto">
          <a:xfrm>
            <a:off x="264606" y="1124744"/>
            <a:ext cx="4231584" cy="234509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:\19-20\методические недели\1\Жилина Н.А\Новая папка\IMG-20191129-WA00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15814" b="1"/>
          <a:stretch/>
        </p:blipFill>
        <p:spPr bwMode="auto">
          <a:xfrm>
            <a:off x="2843808" y="3672571"/>
            <a:ext cx="3242807" cy="317214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19-20\методические недели\1\Жилина Н.А\Новая папка\IMG-20191129-WA00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b="15353"/>
          <a:stretch/>
        </p:blipFill>
        <p:spPr bwMode="auto">
          <a:xfrm>
            <a:off x="4788024" y="1124744"/>
            <a:ext cx="4135884" cy="27771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480" y="415579"/>
            <a:ext cx="6707088" cy="79695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4BE4F0D-BAE0-4AD6-A887-3389354E009A}"/>
              </a:ext>
            </a:extLst>
          </p:cNvPr>
          <p:cNvSpPr txBox="1"/>
          <p:nvPr/>
        </p:nvSpPr>
        <p:spPr>
          <a:xfrm>
            <a:off x="4788024" y="119675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Фото перекрестка, на улице разметка</a:t>
            </a:r>
          </a:p>
        </p:txBody>
      </p:sp>
      <p:pic>
        <p:nvPicPr>
          <p:cNvPr id="28674" name="Picture 2" descr="F:\ГРАМОТЫ 2019г\Диплом Попова Пол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310" y="3429000"/>
            <a:ext cx="1915086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F:\ГРАМОТЫ 2020г\1c22dcf41a00b5ee10ec2833159daea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" y="3411354"/>
            <a:ext cx="1937355" cy="273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F:\ГРАМОТЫ 2020г\72c126ebd6b02123fa52af33bdb6dcb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520" y="287244"/>
            <a:ext cx="1921766" cy="271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F:\ГРАМОТЫ 2020г\681d83c907c36a8cc4b9a2a06556a37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21" y="3427093"/>
            <a:ext cx="1915086" cy="270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F:\ГРАМОТЫ 2020г\Page_0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21" y="314213"/>
            <a:ext cx="1992103" cy="281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F:\ГРАМОТЫ 2020г\Page_00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55" y="327036"/>
            <a:ext cx="1864179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F:\ГРАМОТЫ 2020г\Page_000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96" y="329417"/>
            <a:ext cx="1981355" cy="280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 descr="F:\ГРАМОТЫ 2020г\Д-11286-24986k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669" y="3448857"/>
            <a:ext cx="1805946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28D9306-1C3C-4D3D-99F5-94289CA4D0FA}"/>
              </a:ext>
            </a:extLst>
          </p:cNvPr>
          <p:cNvSpPr/>
          <p:nvPr/>
        </p:nvSpPr>
        <p:spPr>
          <a:xfrm>
            <a:off x="1434480" y="2705725"/>
            <a:ext cx="5945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>
                <a:latin typeface="Arial Black" pitchFamily="34" charset="0"/>
                <a:ea typeface="+mj-ea"/>
                <a:cs typeface="+mj-cs"/>
              </a:rPr>
              <a:t>Творческий этап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admin\Desktop\сад\DSC0249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593" y="58435"/>
            <a:ext cx="4452969" cy="3339727"/>
          </a:xfrm>
          <a:prstGeom prst="rect">
            <a:avLst/>
          </a:prstGeom>
          <a:noFill/>
        </p:spPr>
      </p:pic>
      <p:pic>
        <p:nvPicPr>
          <p:cNvPr id="65539" name="Picture 3" descr="C:\Users\admin\Desktop\сад\DSC02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392867"/>
            <a:ext cx="4572032" cy="3429427"/>
          </a:xfrm>
          <a:prstGeom prst="rect">
            <a:avLst/>
          </a:prstGeom>
          <a:noFill/>
        </p:spPr>
      </p:pic>
      <p:pic>
        <p:nvPicPr>
          <p:cNvPr id="65540" name="Picture 4" descr="C:\Users\admin\Desktop\сад\DSC024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142984"/>
            <a:ext cx="4156918" cy="554190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64E8C9-0CFA-4A3F-83CA-077DA8CAC81F}"/>
              </a:ext>
            </a:extLst>
          </p:cNvPr>
          <p:cNvSpPr txBox="1"/>
          <p:nvPr/>
        </p:nvSpPr>
        <p:spPr>
          <a:xfrm>
            <a:off x="4805311" y="237348"/>
            <a:ext cx="409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1 место в Районном конкурсе «Лучший уголок по ПДД»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071546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 Black" pitchFamily="34" charset="0"/>
              </a:rPr>
              <a:t>СМИ о проекте </a:t>
            </a:r>
            <a:br>
              <a:rPr lang="ru-RU" sz="3600" dirty="0">
                <a:latin typeface="Arial Black" pitchFamily="34" charset="0"/>
              </a:rPr>
            </a:br>
            <a:r>
              <a:rPr lang="ru-RU" sz="3600" dirty="0">
                <a:latin typeface="Arial Black" pitchFamily="34" charset="0"/>
              </a:rPr>
              <a:t>«Безопасная дорога»</a:t>
            </a:r>
          </a:p>
        </p:txBody>
      </p:sp>
      <p:pic>
        <p:nvPicPr>
          <p:cNvPr id="4" name="Picture 4" descr="http://dou-6-tat.edusite.ru/images/p19_dokumentyi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3571868" cy="3007889"/>
          </a:xfrm>
          <a:prstGeom prst="rect">
            <a:avLst/>
          </a:prstGeom>
          <a:noFill/>
        </p:spPr>
      </p:pic>
      <p:pic>
        <p:nvPicPr>
          <p:cNvPr id="5" name="Picture 2" descr="C:\Users\admin\Desktop\сад\1571723832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071546"/>
            <a:ext cx="1857388" cy="3360988"/>
          </a:xfrm>
          <a:prstGeom prst="rect">
            <a:avLst/>
          </a:prstGeom>
          <a:noFill/>
        </p:spPr>
      </p:pic>
      <p:pic>
        <p:nvPicPr>
          <p:cNvPr id="6" name="Picture 1" descr="C:\Users\admin\Desktop\сад\15717238322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071546"/>
            <a:ext cx="1888642" cy="3357586"/>
          </a:xfrm>
          <a:prstGeom prst="rect">
            <a:avLst/>
          </a:prstGeom>
          <a:noFill/>
        </p:spPr>
      </p:pic>
      <p:pic>
        <p:nvPicPr>
          <p:cNvPr id="59394" name="Picture 2" descr="C:\Users\admin\Desktop\сад\DSC02551.JPG"/>
          <p:cNvPicPr>
            <a:picLocks noChangeAspect="1" noChangeArrowheads="1"/>
          </p:cNvPicPr>
          <p:nvPr/>
        </p:nvPicPr>
        <p:blipFill>
          <a:blip r:embed="rId6" cstate="print"/>
          <a:srcRect t="1312" r="11406"/>
          <a:stretch>
            <a:fillRect/>
          </a:stretch>
        </p:blipFill>
        <p:spPr bwMode="auto">
          <a:xfrm>
            <a:off x="611560" y="4095161"/>
            <a:ext cx="3312368" cy="2767632"/>
          </a:xfrm>
          <a:prstGeom prst="rect">
            <a:avLst/>
          </a:prstGeom>
          <a:noFill/>
        </p:spPr>
      </p:pic>
      <p:pic>
        <p:nvPicPr>
          <p:cNvPr id="27650" name="Picture 2" descr="https://dou-6-tat.edusite.ru/images/p40_dsc0255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4243208"/>
            <a:ext cx="3528392" cy="26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0F2BDC5-F6EC-46A3-B28D-64D854AD62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/>
          <a:stretch/>
        </p:blipFill>
        <p:spPr>
          <a:xfrm>
            <a:off x="4068565" y="9593"/>
            <a:ext cx="4751907" cy="41333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9F34CBC-4493-4803-8FA2-6CFED620CD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8001" r="12988" b="3800"/>
          <a:stretch/>
        </p:blipFill>
        <p:spPr>
          <a:xfrm rot="20488795">
            <a:off x="426728" y="358498"/>
            <a:ext cx="2916324" cy="30243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D6FD171-CC86-4A9C-9A25-F555DA2F7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55">
            <a:off x="674639" y="3469708"/>
            <a:ext cx="3321242" cy="29694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52E05C0-D46A-4E93-9C2F-1BBB2E6A9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25" y="4285508"/>
            <a:ext cx="3634191" cy="242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543956" cy="642918"/>
          </a:xfrm>
        </p:spPr>
        <p:txBody>
          <a:bodyPr>
            <a:normAutofit fontScale="90000"/>
          </a:bodyPr>
          <a:lstStyle/>
          <a:p>
            <a:r>
              <a:rPr lang="ru-RU" sz="3600" i="1" dirty="0">
                <a:latin typeface="Arial Black" pitchFamily="34" charset="0"/>
              </a:rPr>
              <a:t>Список используемой литературы: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857232"/>
            <a:ext cx="6961976" cy="5268931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1) )    Авдеева Н.Н., Князева Н.Л.,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Стеркина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Р.Б. Безопасность. Учебное пособие по основам безопасности жизнедеятельности детей старшего дошкольного возраста. – СПб.: «ДЕТСТВО-ПРЕСС», 2003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Лыкова И.А.,  Шипунова В.А.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Дорожная азбука. Детская безопасность: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– методическое пособие для педагогов. –М. :Издательский дом «Цветной мир», 2013</a:t>
            </a:r>
          </a:p>
          <a:p>
            <a:pPr lvl="1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Саулина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Т.Ф. Знакомим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дошкольников с правилами дорожного движения: для занятий с детьми 3-7 лет.-М.:МОЗАИКА – СИНТЕЗ, 2014.</a:t>
            </a:r>
          </a:p>
          <a:p>
            <a:pPr lvl="1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Поддубная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Л.Б. 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Правила дорожного движения. Старшая и подготовительная группы. – Волгоград: ИТД «Корифей»,2007.</a:t>
            </a:r>
          </a:p>
          <a:p>
            <a:pPr lvl="1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Белая К.Ю.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Формирование основ безопасности у дошкольников. Для занятий с детьми 2-7 лет. – М.:МОЗАИКА – СИНТЕЗ,2014.</a:t>
            </a:r>
          </a:p>
          <a:p>
            <a:pPr>
              <a:buNone/>
            </a:pP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1928794" y="1428736"/>
            <a:ext cx="6715172" cy="4071966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Цель проекта: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1428736"/>
            <a:ext cx="6748802" cy="4525963"/>
          </a:xfrm>
        </p:spPr>
        <p:txBody>
          <a:bodyPr/>
          <a:lstStyle/>
          <a:p>
            <a:r>
              <a:rPr lang="ru-RU" b="1" dirty="0">
                <a:latin typeface="Arial Black" pitchFamily="34" charset="0"/>
                <a:ea typeface="Batang" pitchFamily="18" charset="-127"/>
              </a:rPr>
              <a:t>Формирование безопасного поведения у детей старшего дошкольного возраста посредством ознакомления с правилами дорожного движения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1759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Задачи проекта: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06102917"/>
              </p:ext>
            </p:extLst>
          </p:nvPr>
        </p:nvGraphicFramePr>
        <p:xfrm>
          <a:off x="1259632" y="750030"/>
          <a:ext cx="7776864" cy="3762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519F2740-B6B3-44F7-A998-2BE9130B21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325043"/>
              </p:ext>
            </p:extLst>
          </p:nvPr>
        </p:nvGraphicFramePr>
        <p:xfrm>
          <a:off x="1259632" y="4177738"/>
          <a:ext cx="7776864" cy="2492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Этапы работы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34169196"/>
              </p:ext>
            </p:extLst>
          </p:nvPr>
        </p:nvGraphicFramePr>
        <p:xfrm>
          <a:off x="1357290" y="1071546"/>
          <a:ext cx="7286676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5000628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Monotype Corsiva" pitchFamily="66" charset="0"/>
              </a:rPr>
              <a:t>Методическая литература</a:t>
            </a:r>
            <a:r>
              <a:rPr lang="ru-RU" b="1" dirty="0"/>
              <a:t/>
            </a:r>
            <a:br>
              <a:rPr lang="ru-RU" b="1" dirty="0"/>
            </a:b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7106" name="Picture 2" descr="C:\Users\admin\Desktop\сад\DSC01062.JPG"/>
          <p:cNvPicPr>
            <a:picLocks noChangeAspect="1" noChangeArrowheads="1"/>
          </p:cNvPicPr>
          <p:nvPr/>
        </p:nvPicPr>
        <p:blipFill>
          <a:blip r:embed="rId3" cstate="print"/>
          <a:srcRect t="5556" b="11109"/>
          <a:stretch>
            <a:fillRect/>
          </a:stretch>
        </p:blipFill>
        <p:spPr bwMode="auto">
          <a:xfrm>
            <a:off x="14567" y="4418810"/>
            <a:ext cx="3343238" cy="2089562"/>
          </a:xfrm>
          <a:prstGeom prst="rect">
            <a:avLst/>
          </a:prstGeom>
          <a:noFill/>
        </p:spPr>
      </p:pic>
      <p:pic>
        <p:nvPicPr>
          <p:cNvPr id="47107" name="Picture 3" descr="C:\Users\admin\Desktop\сад\DSC01061.JPG"/>
          <p:cNvPicPr>
            <a:picLocks noChangeAspect="1" noChangeArrowheads="1"/>
          </p:cNvPicPr>
          <p:nvPr/>
        </p:nvPicPr>
        <p:blipFill>
          <a:blip r:embed="rId4" cstate="print"/>
          <a:srcRect l="4546" t="3030" r="4544"/>
          <a:stretch>
            <a:fillRect/>
          </a:stretch>
        </p:blipFill>
        <p:spPr bwMode="auto">
          <a:xfrm>
            <a:off x="214282" y="857232"/>
            <a:ext cx="4464922" cy="3571900"/>
          </a:xfrm>
          <a:prstGeom prst="rect">
            <a:avLst/>
          </a:prstGeom>
          <a:noFill/>
        </p:spPr>
      </p:pic>
      <p:pic>
        <p:nvPicPr>
          <p:cNvPr id="5" name="Picture 3" descr="C:\Users\admin\Desktop\УГОЛОК ПДД\DSC018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857232"/>
            <a:ext cx="3857652" cy="2893239"/>
          </a:xfrm>
          <a:prstGeom prst="rect">
            <a:avLst/>
          </a:prstGeom>
          <a:noFill/>
        </p:spPr>
      </p:pic>
      <p:pic>
        <p:nvPicPr>
          <p:cNvPr id="6" name="Picture 4" descr="C:\Users\admin\Desktop\сад\DSC02506.JPG"/>
          <p:cNvPicPr>
            <a:picLocks noChangeAspect="1" noChangeArrowheads="1"/>
          </p:cNvPicPr>
          <p:nvPr/>
        </p:nvPicPr>
        <p:blipFill>
          <a:blip r:embed="rId6" cstate="print"/>
          <a:srcRect l="9877" t="5556"/>
          <a:stretch>
            <a:fillRect/>
          </a:stretch>
        </p:blipFill>
        <p:spPr bwMode="auto">
          <a:xfrm>
            <a:off x="5857884" y="3763657"/>
            <a:ext cx="2214578" cy="309434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4876" y="357166"/>
            <a:ext cx="442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</a:rPr>
              <a:t>Художественная литература</a:t>
            </a:r>
            <a:endParaRPr lang="ru-RU" sz="2800" dirty="0"/>
          </a:p>
        </p:txBody>
      </p:sp>
      <p:pic>
        <p:nvPicPr>
          <p:cNvPr id="27650" name="Picture 2" descr="http://ds239.inkaut.ru/img/publeimg/46/89/image-69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t="4489" r="8573" b="3523"/>
          <a:stretch/>
        </p:blipFill>
        <p:spPr bwMode="auto">
          <a:xfrm>
            <a:off x="3176419" y="3933056"/>
            <a:ext cx="2033360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Monotype Corsiva" pitchFamily="66" charset="0"/>
              </a:rPr>
              <a:t>Наглядно –иллюстративный материал</a:t>
            </a:r>
            <a:r>
              <a:rPr lang="ru-RU" b="1" dirty="0"/>
              <a:t/>
            </a:r>
            <a:br>
              <a:rPr lang="ru-RU" b="1" dirty="0"/>
            </a:b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9155" name="Picture 3" descr="C:\Users\admin\Desktop\сад\DSC02500.JPG"/>
          <p:cNvPicPr>
            <a:picLocks noChangeAspect="1" noChangeArrowheads="1"/>
          </p:cNvPicPr>
          <p:nvPr/>
        </p:nvPicPr>
        <p:blipFill>
          <a:blip r:embed="rId3" cstate="print"/>
          <a:srcRect l="14493" r="11594"/>
          <a:stretch>
            <a:fillRect/>
          </a:stretch>
        </p:blipFill>
        <p:spPr bwMode="auto">
          <a:xfrm>
            <a:off x="179585" y="3892591"/>
            <a:ext cx="2865140" cy="2907256"/>
          </a:xfrm>
          <a:prstGeom prst="rect">
            <a:avLst/>
          </a:prstGeom>
          <a:noFill/>
        </p:spPr>
      </p:pic>
      <p:pic>
        <p:nvPicPr>
          <p:cNvPr id="49156" name="Picture 4" descr="C:\Users\admin\Desktop\сад\DSC02505.JPG"/>
          <p:cNvPicPr>
            <a:picLocks noChangeAspect="1" noChangeArrowheads="1"/>
          </p:cNvPicPr>
          <p:nvPr/>
        </p:nvPicPr>
        <p:blipFill>
          <a:blip r:embed="rId4" cstate="print"/>
          <a:srcRect t="7291" b="13541"/>
          <a:stretch>
            <a:fillRect/>
          </a:stretch>
        </p:blipFill>
        <p:spPr bwMode="auto">
          <a:xfrm>
            <a:off x="179585" y="692696"/>
            <a:ext cx="2865140" cy="3024336"/>
          </a:xfrm>
          <a:prstGeom prst="rect">
            <a:avLst/>
          </a:prstGeom>
          <a:noFill/>
        </p:spPr>
      </p:pic>
      <p:pic>
        <p:nvPicPr>
          <p:cNvPr id="5" name="Picture 4" descr="C:\Users\admin\Desktop\УГОЛОК ПДД\DSC01862.JPG">
            <a:extLst>
              <a:ext uri="{FF2B5EF4-FFF2-40B4-BE49-F238E27FC236}">
                <a16:creationId xmlns="" xmlns:a16="http://schemas.microsoft.com/office/drawing/2014/main" id="{00BAB81C-0991-464B-B3E0-37943F78B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8116" y="821225"/>
            <a:ext cx="3265884" cy="546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admin\Desktop\УГОЛОК ПДД\DSC01826.JPG">
            <a:extLst>
              <a:ext uri="{FF2B5EF4-FFF2-40B4-BE49-F238E27FC236}">
                <a16:creationId xmlns="" xmlns:a16="http://schemas.microsoft.com/office/drawing/2014/main" id="{324A3832-9B1A-4A12-85C6-B30BA1034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5047" r="10223"/>
          <a:stretch/>
        </p:blipFill>
        <p:spPr bwMode="auto">
          <a:xfrm>
            <a:off x="3196557" y="2238666"/>
            <a:ext cx="3096344" cy="310755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560538"/>
          </a:xfrm>
        </p:spPr>
        <p:txBody>
          <a:bodyPr>
            <a:normAutofit/>
          </a:bodyPr>
          <a:lstStyle/>
          <a:p>
            <a:r>
              <a:rPr lang="ru-RU" b="1" dirty="0">
                <a:latin typeface="Monotype Corsiva" pitchFamily="66" charset="0"/>
              </a:rPr>
              <a:t>Настольно печатные игры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1202" name="Picture 2" descr="C:\Users\admin\Desktop\сад\DSC02488.JPG"/>
          <p:cNvPicPr>
            <a:picLocks noChangeAspect="1" noChangeArrowheads="1"/>
          </p:cNvPicPr>
          <p:nvPr/>
        </p:nvPicPr>
        <p:blipFill>
          <a:blip r:embed="rId3" cstate="print"/>
          <a:srcRect l="5625" t="22500" r="21249"/>
          <a:stretch>
            <a:fillRect/>
          </a:stretch>
        </p:blipFill>
        <p:spPr bwMode="auto">
          <a:xfrm>
            <a:off x="2071670" y="1285860"/>
            <a:ext cx="2786082" cy="2214554"/>
          </a:xfrm>
          <a:prstGeom prst="rect">
            <a:avLst/>
          </a:prstGeom>
          <a:noFill/>
        </p:spPr>
      </p:pic>
      <p:pic>
        <p:nvPicPr>
          <p:cNvPr id="51203" name="Picture 3" descr="C:\Users\admin\Desktop\УГОЛОК ПДД\DSC01867.JPG"/>
          <p:cNvPicPr>
            <a:picLocks noChangeAspect="1" noChangeArrowheads="1"/>
          </p:cNvPicPr>
          <p:nvPr/>
        </p:nvPicPr>
        <p:blipFill>
          <a:blip r:embed="rId4" cstate="print"/>
          <a:srcRect l="8181" t="6135" b="7969"/>
          <a:stretch>
            <a:fillRect/>
          </a:stretch>
        </p:blipFill>
        <p:spPr bwMode="auto">
          <a:xfrm>
            <a:off x="6000760" y="1000108"/>
            <a:ext cx="2071702" cy="2584068"/>
          </a:xfrm>
          <a:prstGeom prst="rect">
            <a:avLst/>
          </a:prstGeom>
          <a:noFill/>
        </p:spPr>
      </p:pic>
      <p:pic>
        <p:nvPicPr>
          <p:cNvPr id="51204" name="Picture 4" descr="C:\Users\admin\Desktop\УГОЛОК ПДД\DSC01846.JPG"/>
          <p:cNvPicPr>
            <a:picLocks noChangeAspect="1" noChangeArrowheads="1"/>
          </p:cNvPicPr>
          <p:nvPr/>
        </p:nvPicPr>
        <p:blipFill>
          <a:blip r:embed="rId5" cstate="print"/>
          <a:srcRect l="2027" t="5405"/>
          <a:stretch>
            <a:fillRect/>
          </a:stretch>
        </p:blipFill>
        <p:spPr bwMode="auto">
          <a:xfrm>
            <a:off x="5572132" y="4214818"/>
            <a:ext cx="3452805" cy="2500306"/>
          </a:xfrm>
          <a:prstGeom prst="rect">
            <a:avLst/>
          </a:prstGeom>
          <a:noFill/>
        </p:spPr>
      </p:pic>
      <p:pic>
        <p:nvPicPr>
          <p:cNvPr id="51205" name="Picture 5" descr="C:\Users\admin\Desktop\УГОЛОК ПДД\IMG_20190415_150715.jpg"/>
          <p:cNvPicPr>
            <a:picLocks noChangeAspect="1" noChangeArrowheads="1"/>
          </p:cNvPicPr>
          <p:nvPr/>
        </p:nvPicPr>
        <p:blipFill>
          <a:blip r:embed="rId6" cstate="print"/>
          <a:srcRect l="9938" t="16772" r="3098" b="4961"/>
          <a:stretch>
            <a:fillRect/>
          </a:stretch>
        </p:blipFill>
        <p:spPr bwMode="auto">
          <a:xfrm>
            <a:off x="2928926" y="4000504"/>
            <a:ext cx="2286016" cy="274321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00232" y="928670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Игры с правилами «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ходилки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9256" y="3857628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Математические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пазлы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8860" y="364331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Разрезные картинки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472" y="378619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Лото</a:t>
            </a:r>
          </a:p>
        </p:txBody>
      </p:sp>
      <p:pic>
        <p:nvPicPr>
          <p:cNvPr id="31745" name="Picture 1" descr="C:\Users\admin\Desktop\библиотека\IMG_20191118_162952.jpg"/>
          <p:cNvPicPr>
            <a:picLocks noChangeAspect="1" noChangeArrowheads="1"/>
          </p:cNvPicPr>
          <p:nvPr/>
        </p:nvPicPr>
        <p:blipFill>
          <a:blip r:embed="rId7" cstate="print"/>
          <a:srcRect t="2335" b="18284"/>
          <a:stretch>
            <a:fillRect/>
          </a:stretch>
        </p:blipFill>
        <p:spPr bwMode="auto">
          <a:xfrm>
            <a:off x="714348" y="4214818"/>
            <a:ext cx="2092340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2082</TotalTime>
  <Words>560</Words>
  <Application>Microsoft Office PowerPoint</Application>
  <PresentationFormat>Экран (4:3)</PresentationFormat>
  <Paragraphs>108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Познавательно – информационный   проект  «Безопасная дорога»</vt:lpstr>
      <vt:lpstr>Актуальность проекта:</vt:lpstr>
      <vt:lpstr>Презентация PowerPoint</vt:lpstr>
      <vt:lpstr>Цель проекта:</vt:lpstr>
      <vt:lpstr>Задачи проекта: </vt:lpstr>
      <vt:lpstr>Этапы работы</vt:lpstr>
      <vt:lpstr>Методическая литература </vt:lpstr>
      <vt:lpstr>Наглядно –иллюстративный материал </vt:lpstr>
      <vt:lpstr>Настольно печатные игры</vt:lpstr>
      <vt:lpstr>Презентация PowerPoint</vt:lpstr>
      <vt:lpstr>Каталог обучающих мультфильмов</vt:lpstr>
      <vt:lpstr>Презентация PowerPoint</vt:lpstr>
      <vt:lpstr>Реализация проекта в различных видах деятельности</vt:lpstr>
      <vt:lpstr>Презентация PowerPoint</vt:lpstr>
      <vt:lpstr>Презентация PowerPoint</vt:lpstr>
      <vt:lpstr>Конструирование из бросового материала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социумом</vt:lpstr>
      <vt:lpstr>Экскурсия в обучающий  центр «Драйв»</vt:lpstr>
      <vt:lpstr>Экскурсия на автодром обучающего центра «Драйв»</vt:lpstr>
      <vt:lpstr>Презентация PowerPoint</vt:lpstr>
      <vt:lpstr>Экскурсия   в библиотеку</vt:lpstr>
      <vt:lpstr>Презентация PowerPoint</vt:lpstr>
      <vt:lpstr>Вовлечение родителей (законных представителей)в проектную деятельность</vt:lpstr>
      <vt:lpstr>Родительское собрание</vt:lpstr>
      <vt:lpstr>Совместная домашняя  работа детей и родителей</vt:lpstr>
      <vt:lpstr>Презентация PowerPoint</vt:lpstr>
      <vt:lpstr>Акция  «Зебра – главная на дороге»</vt:lpstr>
      <vt:lpstr>Творческий этап</vt:lpstr>
      <vt:lpstr> </vt:lpstr>
      <vt:lpstr>Презентация PowerPoint</vt:lpstr>
      <vt:lpstr>СМИ о проекте  «Безопасная дорога»</vt:lpstr>
      <vt:lpstr>Презентация PowerPoint</vt:lpstr>
      <vt:lpstr>Список используемой литературы: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Lucky</dc:creator>
  <cp:lastModifiedBy>user</cp:lastModifiedBy>
  <cp:revision>164</cp:revision>
  <dcterms:created xsi:type="dcterms:W3CDTF">2015-02-24T06:07:36Z</dcterms:created>
  <dcterms:modified xsi:type="dcterms:W3CDTF">2021-03-03T07:36:20Z</dcterms:modified>
</cp:coreProperties>
</file>