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Михаил Иванович Глинка </a:t>
            </a:r>
            <a:br>
              <a:rPr lang="ru-RU" dirty="0" smtClean="0"/>
            </a:br>
            <a:r>
              <a:rPr lang="ru-RU" dirty="0" smtClean="0"/>
              <a:t>1804-1857 гг.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molensk-i.ru/wp-content/uploads/2015/09/gl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4320480" cy="488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46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Биография Михаила Ивановича Глинка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4176464" cy="5112568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smtClean="0"/>
              <a:t>Михаил Иванович- композитор основоположник русской классической музыки.</a:t>
            </a:r>
          </a:p>
          <a:p>
            <a:r>
              <a:rPr lang="ru-RU" sz="3600" dirty="0" smtClean="0"/>
              <a:t>Родился 20 мая 1804 г. в селе Новоспасском Смоленской губернии в семье помещика. В 1818 г. поступил в Благородный пансион при Петербургском педагогическом институте, который закончил в 1822 г. В пансионе Глинка начал сочинять музыку и стал популярен как автор замечательных романсов. Всего им написано 80 произведений для голоса и фортепиано, среди которых шедевры вокальной лирики: элегии «Не искушай», «Сомнение», цикл «Прощание с Петербургом» и другие.</a:t>
            </a:r>
          </a:p>
          <a:p>
            <a:r>
              <a:rPr lang="ru-RU" sz="3600" dirty="0" smtClean="0"/>
              <a:t>После окончания пансиона Глинка поступил в Главное управление путей сообщения, но вскоре оставил службу, чтобы всецело посвятить себе музыке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40679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0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Личная жизнь.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4608512" cy="5328592"/>
          </a:xfrm>
        </p:spPr>
        <p:txBody>
          <a:bodyPr>
            <a:noAutofit/>
          </a:bodyPr>
          <a:lstStyle/>
          <a:p>
            <a:r>
              <a:rPr lang="ru-RU" sz="2000" dirty="0" smtClean="0"/>
              <a:t>Екатерина Керн </a:t>
            </a:r>
            <a:r>
              <a:rPr lang="ru-RU" sz="2000" dirty="0" smtClean="0"/>
              <a:t>стала </a:t>
            </a:r>
            <a:r>
              <a:rPr lang="ru-RU" sz="2000" dirty="0" smtClean="0"/>
              <a:t>настоящей музой </a:t>
            </a:r>
            <a:r>
              <a:rPr lang="ru-RU" sz="2000" dirty="0" err="1" smtClean="0"/>
              <a:t>М.Глинки</a:t>
            </a:r>
            <a:r>
              <a:rPr lang="ru-RU" sz="2000" dirty="0" smtClean="0"/>
              <a:t>. </a:t>
            </a:r>
            <a:r>
              <a:rPr lang="ru-RU" sz="2000" dirty="0"/>
              <a:t>В свои 35 лет он безоглядно влюбился в девушку, которой исполнился 21 год. </a:t>
            </a:r>
            <a:endParaRPr lang="ru-RU" sz="2000" dirty="0" smtClean="0"/>
          </a:p>
          <a:p>
            <a:r>
              <a:rPr lang="ru-RU" sz="2000" dirty="0" smtClean="0"/>
              <a:t>Весной </a:t>
            </a:r>
            <a:r>
              <a:rPr lang="ru-RU" sz="2000" dirty="0"/>
              <a:t>1840 года композитор написал романс «Я помню чудное мгновенье...» на стихи Пушкина, посвятив его дочери той, кому поэт адресовал эти стихи</a:t>
            </a:r>
            <a:r>
              <a:rPr lang="ru-RU" sz="20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779912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Музыкальное 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4536504" cy="54452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Элегия "Не искушай меня" на слова Баратынского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"Бедный певец" на слова Жуковского.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Я люблю, ты мне твердила" и "</a:t>
            </a:r>
            <a:r>
              <a:rPr lang="ru-RU" dirty="0" smtClean="0"/>
              <a:t>Горько, горько мне…" </a:t>
            </a:r>
            <a:r>
              <a:rPr lang="ru-RU" dirty="0"/>
              <a:t>на слова </a:t>
            </a:r>
            <a:r>
              <a:rPr lang="ru-RU" dirty="0" smtClean="0"/>
              <a:t>Римского - Корсака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Пишет фортепианные пьесы, совершает первую попытку написать оперу "Жизнь за царя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640871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21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Однажды Жуковский ему подсказал взять сюжет "Ивана Сусанина".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этот период времени сочиняет такие романсы: "Не называй ее небесной", "Не говори, любовь пройдет", "Только узнал я тебя", "Я здесь, </a:t>
            </a:r>
            <a:r>
              <a:rPr lang="ru-RU" dirty="0" err="1"/>
              <a:t>Инезилья</a:t>
            </a:r>
            <a:r>
              <a:rPr lang="ru-RU" dirty="0"/>
              <a:t>". </a:t>
            </a:r>
            <a:endParaRPr lang="ru-RU" dirty="0" smtClean="0"/>
          </a:p>
          <a:p>
            <a:r>
              <a:rPr lang="ru-RU" dirty="0" smtClean="0"/>
              <a:t>Премьера </a:t>
            </a:r>
            <a:r>
              <a:rPr lang="ru-RU" dirty="0"/>
              <a:t>"Жизни за царя" </a:t>
            </a:r>
            <a:r>
              <a:rPr lang="ru-RU" dirty="0" smtClean="0"/>
              <a:t>состоялась 27 </a:t>
            </a:r>
            <a:r>
              <a:rPr lang="ru-RU" dirty="0"/>
              <a:t>ноября 1836 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Глинка Михаил Иванович </a:t>
            </a:r>
            <a:r>
              <a:rPr lang="ru-RU" dirty="0" smtClean="0"/>
              <a:t>написал: </a:t>
            </a:r>
            <a:r>
              <a:rPr lang="ru-RU" dirty="0"/>
              <a:t>"Ночной смотр", "Северная звезда", еще одну сцену из "Ивана Сусанина</a:t>
            </a:r>
            <a:r>
              <a:rPr lang="ru-RU" dirty="0" smtClean="0"/>
              <a:t>".</a:t>
            </a:r>
          </a:p>
          <a:p>
            <a:r>
              <a:rPr lang="ru-RU" dirty="0" smtClean="0"/>
              <a:t> </a:t>
            </a:r>
            <a:r>
              <a:rPr lang="ru-RU" dirty="0"/>
              <a:t>Принимается за новую оперу на сюжет "Руслана и Людмилы" по совету </a:t>
            </a:r>
            <a:r>
              <a:rPr lang="ru-RU" dirty="0" smtClean="0"/>
              <a:t>Шаховского.</a:t>
            </a:r>
          </a:p>
          <a:p>
            <a:r>
              <a:rPr lang="ru-RU" dirty="0"/>
              <a:t> Опера "Руслан и Людмила" была долгожданным событием, билеты раскупались заранее. Премьера состоялась </a:t>
            </a:r>
            <a:r>
              <a:rPr lang="ru-RU" dirty="0" smtClean="0"/>
              <a:t>27 ноября 1842 </a:t>
            </a:r>
            <a:r>
              <a:rPr lang="ru-RU" dirty="0"/>
              <a:t>года.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50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годы жизни.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4680520" cy="5040560"/>
          </a:xfrm>
        </p:spPr>
        <p:txBody>
          <a:bodyPr>
            <a:noAutofit/>
          </a:bodyPr>
          <a:lstStyle/>
          <a:p>
            <a:r>
              <a:rPr lang="ru-RU" sz="1900" dirty="0"/>
              <a:t>В июле 1847 года он возвращается на родину. Живет определенное время в Новоспасском. Творчество Михаила Глинки в этот период возобновляется с новой силой. Он пишет несколько фортепианных пьес, романс "Ты скоро меня позабудешь" и другие. Весной 1848 года отправляется в Варшаву и </a:t>
            </a:r>
            <a:r>
              <a:rPr lang="ru-RU" sz="1900" dirty="0" smtClean="0"/>
              <a:t>живет здесь </a:t>
            </a:r>
            <a:r>
              <a:rPr lang="ru-RU" sz="1900" dirty="0"/>
              <a:t>до осени. Пишет для оркестра "Камаринскую", "Ночь в Мадриде", романсы. В ноябре 1848 года приезжает в Петербург, где всю зиму болеет. </a:t>
            </a:r>
            <a:endParaRPr lang="ru-RU" sz="1900" dirty="0" smtClean="0"/>
          </a:p>
          <a:p>
            <a:r>
              <a:rPr lang="ru-RU" sz="1900" dirty="0" smtClean="0"/>
              <a:t>Творчество </a:t>
            </a:r>
            <a:r>
              <a:rPr lang="ru-RU" sz="1900" dirty="0"/>
              <a:t>М. И. Глинки могло бы продолжаться. Но вечером 9 января 1857 года он простудился. 3 февраля Михаил Иванович умер.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6358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82296" indent="0">
              <a:buNone/>
            </a:pPr>
            <a:r>
              <a:rPr lang="ru-RU" dirty="0" smtClean="0"/>
              <a:t>          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20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238</TotalTime>
  <Words>456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Corbel</vt:lpstr>
      <vt:lpstr>Gill Sans MT</vt:lpstr>
      <vt:lpstr>Verdana</vt:lpstr>
      <vt:lpstr>Wingdings 2</vt:lpstr>
      <vt:lpstr>Солнцестояние</vt:lpstr>
      <vt:lpstr>Михаил Иванович Глинка  1804-1857 гг.</vt:lpstr>
      <vt:lpstr>Биография Михаила Ивановича Глинка</vt:lpstr>
      <vt:lpstr>Личная жизнь.</vt:lpstr>
      <vt:lpstr>Музыкальное творчество</vt:lpstr>
      <vt:lpstr>Презентация PowerPoint</vt:lpstr>
      <vt:lpstr>Последние годы жизни.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Иванович Глинка  1804-1857</dc:title>
  <dc:creator>Acer</dc:creator>
  <cp:lastModifiedBy>Пользователь Windows</cp:lastModifiedBy>
  <cp:revision>25</cp:revision>
  <dcterms:created xsi:type="dcterms:W3CDTF">2020-11-06T19:02:48Z</dcterms:created>
  <dcterms:modified xsi:type="dcterms:W3CDTF">2021-03-08T17:27:57Z</dcterms:modified>
</cp:coreProperties>
</file>