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62" r:id="rId9"/>
    <p:sldId id="263" r:id="rId10"/>
    <p:sldId id="273" r:id="rId11"/>
    <p:sldId id="274" r:id="rId12"/>
    <p:sldId id="267" r:id="rId13"/>
    <p:sldId id="269" r:id="rId14"/>
    <p:sldId id="265" r:id="rId15"/>
    <p:sldId id="264" r:id="rId16"/>
    <p:sldId id="266" r:id="rId17"/>
    <p:sldId id="275" r:id="rId18"/>
    <p:sldId id="268" r:id="rId19"/>
    <p:sldId id="276" r:id="rId20"/>
    <p:sldId id="270" r:id="rId21"/>
    <p:sldId id="271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 advClick="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 advClick="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 advClick="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 advClick="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 advClick="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 advClick="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 advClick="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 advClick="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 advClick="0">
    <p:wipe/>
  </p:transition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35896" y="1988840"/>
            <a:ext cx="5508104" cy="4608512"/>
          </a:xfrm>
        </p:spPr>
        <p:txBody>
          <a:bodyPr>
            <a:normAutofit lnSpcReduction="10000"/>
          </a:bodyPr>
          <a:lstStyle/>
          <a:p>
            <a:r>
              <a:rPr lang="ru-RU" sz="3200" b="1" i="1" dirty="0" smtClean="0"/>
              <a:t>Мягкая игрушка</a:t>
            </a:r>
          </a:p>
          <a:p>
            <a:r>
              <a:rPr lang="ru-RU" sz="3200" b="1" i="1" dirty="0" smtClean="0"/>
              <a:t>«Лесной </a:t>
            </a:r>
            <a:r>
              <a:rPr lang="ru-RU" sz="3200" b="1" i="1" dirty="0"/>
              <a:t>гном» </a:t>
            </a:r>
            <a:endParaRPr lang="ru-RU" sz="3200" b="1" i="1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r>
              <a:rPr lang="ru-RU" sz="1800" dirty="0" smtClean="0"/>
              <a:t>Автор: </a:t>
            </a:r>
            <a:endParaRPr lang="ru-RU" sz="1800" dirty="0" smtClean="0"/>
          </a:p>
          <a:p>
            <a:r>
              <a:rPr lang="ru-RU" sz="1800" dirty="0" smtClean="0"/>
              <a:t> </a:t>
            </a:r>
            <a:r>
              <a:rPr lang="ru-RU" sz="1800" b="1" dirty="0" smtClean="0"/>
              <a:t>Шестакова </a:t>
            </a:r>
            <a:r>
              <a:rPr lang="ru-RU" sz="1800" b="1" dirty="0" smtClean="0"/>
              <a:t>Варвара - 10 </a:t>
            </a:r>
            <a:r>
              <a:rPr lang="ru-RU" sz="1800" b="1" dirty="0" smtClean="0"/>
              <a:t>лет</a:t>
            </a:r>
          </a:p>
          <a:p>
            <a:r>
              <a:rPr lang="ru-RU" sz="1800" b="1" dirty="0" smtClean="0"/>
              <a:t>Руководитель: </a:t>
            </a:r>
            <a:r>
              <a:rPr lang="ru-RU" sz="1800" b="1" dirty="0" err="1" smtClean="0"/>
              <a:t>Дадакина</a:t>
            </a:r>
            <a:r>
              <a:rPr lang="ru-RU" sz="1800" b="1" dirty="0" smtClean="0"/>
              <a:t> Евгения Владимировна</a:t>
            </a:r>
            <a:endParaRPr lang="ru-RU" sz="18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8117" y="1328589"/>
            <a:ext cx="5120640" cy="66025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Мастер - класс</a:t>
            </a:r>
            <a:endParaRPr lang="ru-RU" dirty="0"/>
          </a:p>
        </p:txBody>
      </p:sp>
      <p:pic>
        <p:nvPicPr>
          <p:cNvPr id="15364" name="Picture 4" descr="https://img0.liveinternet.ru/images/attach/d/2/152/467/152467988_gnomik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7" y="1700808"/>
            <a:ext cx="262778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Детская - ФОновая_(Inkompmusic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6527682"/>
      </p:ext>
    </p:extLst>
  </p:cSld>
  <p:clrMapOvr>
    <a:masterClrMapping/>
  </p:clrMapOvr>
  <p:transition spd="slow" advClick="0" advTm="74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0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776248"/>
            <a:ext cx="2466423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https://sun9-34.userapi.com/c855324/v855324841/24f0ce/YNiqud4mEhU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776248"/>
            <a:ext cx="2304256" cy="351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776248"/>
            <a:ext cx="2615133" cy="349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00755" y="5013176"/>
            <a:ext cx="5828839" cy="88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/>
              <a:t>После набивки зашиваем заготовку швом «через край»,</a:t>
            </a:r>
          </a:p>
          <a:p>
            <a:pPr algn="ctr">
              <a:lnSpc>
                <a:spcPct val="150000"/>
              </a:lnSpc>
            </a:pPr>
            <a:r>
              <a:rPr lang="ru-RU" dirty="0" smtClean="0"/>
              <a:t> а затем соединяем уголки тем же швом.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03743642"/>
      </p:ext>
    </p:extLst>
  </p:cSld>
  <p:clrMapOvr>
    <a:masterClrMapping/>
  </p:clrMapOvr>
  <p:transition spd="slow" advClick="0" advTm="726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52" t="13459" r="114" b="14596"/>
          <a:stretch/>
        </p:blipFill>
        <p:spPr bwMode="auto">
          <a:xfrm>
            <a:off x="5459432" y="3035966"/>
            <a:ext cx="3269790" cy="3633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41" t="6450" r="-2114" b="19332"/>
          <a:stretch/>
        </p:blipFill>
        <p:spPr bwMode="auto">
          <a:xfrm rot="10800000">
            <a:off x="251520" y="332656"/>
            <a:ext cx="2798618" cy="27016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32077" y="539553"/>
            <a:ext cx="5995552" cy="17113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Из толстого фетра вырезаем деталь,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 которая потом послужит ногами для нашего Гнома.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Можно вырезать просто круг, по диаметру нижней части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туловища или произвольно, как подскажет фантазия.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34814" y="2869439"/>
            <a:ext cx="4594526" cy="88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/>
              <a:t>Приклеиваем «ножки» </a:t>
            </a:r>
            <a:r>
              <a:rPr lang="ru-RU" dirty="0"/>
              <a:t>к нижней части </a:t>
            </a:r>
          </a:p>
          <a:p>
            <a:pPr algn="ctr">
              <a:lnSpc>
                <a:spcPct val="150000"/>
              </a:lnSpc>
            </a:pPr>
            <a:r>
              <a:rPr lang="ru-RU" dirty="0" smtClean="0"/>
              <a:t>Туловища при помощи клеевого пистолета.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9178" y="4361035"/>
            <a:ext cx="49320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ВНИМАНИЕ!</a:t>
            </a:r>
          </a:p>
          <a:p>
            <a:pPr algn="ctr"/>
            <a:r>
              <a:rPr lang="ru-RU" dirty="0"/>
              <a:t>При работе с горячим пистолетом, </a:t>
            </a:r>
          </a:p>
          <a:p>
            <a:pPr algn="ctr"/>
            <a:r>
              <a:rPr lang="ru-RU" dirty="0"/>
              <a:t>Соблюдайте технику безопасности.</a:t>
            </a:r>
          </a:p>
          <a:p>
            <a:pPr algn="ctr"/>
            <a:r>
              <a:rPr lang="ru-RU" dirty="0"/>
              <a:t>Горячий </a:t>
            </a:r>
            <a:r>
              <a:rPr lang="ru-RU" dirty="0" smtClean="0"/>
              <a:t>клей при </a:t>
            </a:r>
            <a:r>
              <a:rPr lang="ru-RU" dirty="0"/>
              <a:t>попадании на руки</a:t>
            </a:r>
          </a:p>
          <a:p>
            <a:pPr algn="ctr"/>
            <a:r>
              <a:rPr lang="ru-RU" dirty="0"/>
              <a:t> может оставить ожог.</a:t>
            </a:r>
          </a:p>
          <a:p>
            <a:pPr algn="ctr"/>
            <a:endParaRPr lang="ru-RU" dirty="0"/>
          </a:p>
          <a:p>
            <a:pPr algn="ctr"/>
            <a:r>
              <a:rPr lang="ru-RU" b="1" i="1" dirty="0">
                <a:solidFill>
                  <a:srgbClr val="FF0000"/>
                </a:solidFill>
              </a:rPr>
              <a:t>Работать под присмотром взрослых!</a:t>
            </a: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100029107"/>
      </p:ext>
    </p:extLst>
  </p:cSld>
  <p:clrMapOvr>
    <a:masterClrMapping/>
  </p:clrMapOvr>
  <p:transition spd="slow" advClick="0" advTm="21176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128291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04276"/>
            <a:ext cx="3096344" cy="4147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4465650"/>
            <a:ext cx="574708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Наденем на гнома колпак. 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 smtClean="0"/>
              <a:t>Для этого украсим его полоской искусственного меха.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Ширина полоски примерно -2см.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Прикрепить мех к  колпаку поможет клеевой пистолет.</a:t>
            </a:r>
            <a:endParaRPr lang="ru-RU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9811" y="116632"/>
            <a:ext cx="1871663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94183417"/>
      </p:ext>
    </p:extLst>
  </p:cSld>
  <p:clrMapOvr>
    <a:masterClrMapping/>
  </p:clrMapOvr>
  <p:transition spd="slow" advClick="0" advTm="10374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1" y="178479"/>
            <a:ext cx="2587247" cy="365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56" t="40033" r="14547" b="2031"/>
          <a:stretch/>
        </p:blipFill>
        <p:spPr bwMode="auto">
          <a:xfrm>
            <a:off x="3328505" y="178479"/>
            <a:ext cx="1747551" cy="221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352" y="178478"/>
            <a:ext cx="3394334" cy="4546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221088"/>
            <a:ext cx="5808000" cy="2126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Из розового фетра вырезаем круг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Диаметром 5 см. прошиваем швом «через край»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и стягиваем, предварительно набив синтепоном.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Получился замечательный носик,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который мы крепим под колпаком по центру туловища.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00979834"/>
      </p:ext>
    </p:extLst>
  </p:cSld>
  <p:clrMapOvr>
    <a:masterClrMapping/>
  </p:clrMapOvr>
  <p:transition spd="slow" advClick="0" advTm="10873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645024"/>
            <a:ext cx="3030537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1"/>
            <a:ext cx="4176464" cy="5615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8024" y="764703"/>
            <a:ext cx="3881191" cy="17113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Теперь нашему Гному необходимо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 изготовить ручки.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Для этого нарисуем два одинаковых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треугольника (6*3см) и вырежем.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89850616"/>
      </p:ext>
    </p:extLst>
  </p:cSld>
  <p:clrMapOvr>
    <a:masterClrMapping/>
  </p:clrMapOvr>
  <p:transition spd="slow" advClick="0" advTm="6207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6118"/>
            <a:ext cx="2664296" cy="3560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11221"/>
            <a:ext cx="2664296" cy="357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5" y="4077072"/>
            <a:ext cx="6417141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/>
              <a:t>Готовые заготовки накладываем на ткать контрастного цвета</a:t>
            </a:r>
          </a:p>
          <a:p>
            <a:pPr algn="ctr">
              <a:lnSpc>
                <a:spcPct val="150000"/>
              </a:lnSpc>
            </a:pPr>
            <a:r>
              <a:rPr lang="ru-RU" dirty="0" smtClean="0"/>
              <a:t>и обводим мелом увеличивая размер </a:t>
            </a:r>
          </a:p>
          <a:p>
            <a:pPr algn="ctr">
              <a:lnSpc>
                <a:spcPct val="150000"/>
              </a:lnSpc>
            </a:pPr>
            <a:r>
              <a:rPr lang="ru-RU" dirty="0" smtClean="0"/>
              <a:t>на расстоянии 0,5 см. со всех сторон. </a:t>
            </a:r>
          </a:p>
          <a:p>
            <a:pPr algn="ctr">
              <a:lnSpc>
                <a:spcPct val="150000"/>
              </a:lnSpc>
            </a:pPr>
            <a:r>
              <a:rPr lang="ru-RU" dirty="0" smtClean="0"/>
              <a:t>Вырезаем и при помощи клеевого пистолета соединяем </a:t>
            </a:r>
          </a:p>
          <a:p>
            <a:pPr algn="ctr">
              <a:lnSpc>
                <a:spcPct val="150000"/>
              </a:lnSpc>
            </a:pPr>
            <a:r>
              <a:rPr lang="ru-RU" dirty="0" smtClean="0"/>
              <a:t>детали друг с другом, что бы получились рукава с кантом.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031063"/>
            <a:ext cx="2316163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98049912"/>
      </p:ext>
    </p:extLst>
  </p:cSld>
  <p:clrMapOvr>
    <a:masterClrMapping/>
  </p:clrMapOvr>
  <p:transition spd="slow" advClick="0" advTm="9916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03" t="33753" r="15256" b="13714"/>
          <a:stretch/>
        </p:blipFill>
        <p:spPr bwMode="auto">
          <a:xfrm>
            <a:off x="323528" y="354290"/>
            <a:ext cx="2016224" cy="232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" t="20465" r="15884" b="8052"/>
          <a:stretch/>
        </p:blipFill>
        <p:spPr bwMode="auto">
          <a:xfrm>
            <a:off x="2627784" y="1388920"/>
            <a:ext cx="2088232" cy="239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4581128"/>
            <a:ext cx="5133136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К рукавам нужно прикрепить ладошки,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их мы вырезаем из белого фетра и приклеиваем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к расширенной части рукава.</a:t>
            </a:r>
            <a:endParaRPr lang="ru-RU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83669"/>
            <a:ext cx="301240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 descr="https://img11.postila.ru/data/1d/52/d9/8b/1d52d98bbacc2b936a2cfed552273335d29f2987df6d494dfb0c292bd544fe4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812252" y="4725144"/>
            <a:ext cx="2941727" cy="176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84059985"/>
      </p:ext>
    </p:extLst>
  </p:cSld>
  <p:clrMapOvr>
    <a:masterClrMapping/>
  </p:clrMapOvr>
  <p:transition spd="slow" advClick="0" advTm="7371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3"/>
            <a:ext cx="2880320" cy="386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0286" y="404663"/>
            <a:ext cx="2866089" cy="3832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1008" y="4379881"/>
            <a:ext cx="8531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Теперь Гному нужна борода, её мы вырезаем из искусственного меха.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Сначала вырезаем квадрат (10*10см),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а два нижних уголка немного закруглив подрезаем.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Теперь приклеим бороду чуть ниже носа, загнув при этом верхний срез меха.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61870342"/>
      </p:ext>
    </p:extLst>
  </p:cSld>
  <p:clrMapOvr>
    <a:masterClrMapping/>
  </p:clrMapOvr>
  <p:transition spd="slow" advClick="0" advTm="12431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316" y="260649"/>
            <a:ext cx="3067571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21880" y="2719917"/>
            <a:ext cx="1452967" cy="194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19683" y="278646"/>
            <a:ext cx="550503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Теперь приклеим руки и небольшой декор.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Из зелёного фетра можно вырезать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маленькие листочки.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Красивые пуговицы, кружева, искусственные цветы,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бусы и многое другое.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Всё, что подскажет ваша фантазия.</a:t>
            </a:r>
          </a:p>
          <a:p>
            <a:endParaRPr lang="ru-RU" dirty="0"/>
          </a:p>
        </p:txBody>
      </p:sp>
      <p:pic>
        <p:nvPicPr>
          <p:cNvPr id="13318" name="Picture 6" descr="http://domovenok.name/_dr/0/9789265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4887" y="3429000"/>
            <a:ext cx="33147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05802166"/>
      </p:ext>
    </p:extLst>
  </p:cSld>
  <p:clrMapOvr>
    <a:masterClrMapping/>
  </p:clrMapOvr>
  <p:transition spd="slow" advClick="0" advTm="9793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84849"/>
            <a:ext cx="3240360" cy="434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35" y="2084850"/>
            <a:ext cx="3219365" cy="430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359341"/>
            <a:ext cx="66967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/>
              <a:t>Из плотного листа картона и красивой ткани </a:t>
            </a:r>
          </a:p>
          <a:p>
            <a:pPr algn="ctr">
              <a:lnSpc>
                <a:spcPct val="150000"/>
              </a:lnSpc>
            </a:pPr>
            <a:r>
              <a:rPr lang="ru-RU" dirty="0" smtClean="0"/>
              <a:t>мы изготовим подставку для Гнома.</a:t>
            </a:r>
          </a:p>
          <a:p>
            <a:pPr algn="ctr">
              <a:lnSpc>
                <a:spcPct val="150000"/>
              </a:lnSpc>
            </a:pPr>
            <a:r>
              <a:rPr lang="ru-RU" dirty="0" smtClean="0"/>
              <a:t> Для этого намажем клеем  картон и обернём его тканью,</a:t>
            </a:r>
          </a:p>
          <a:p>
            <a:pPr algn="ctr">
              <a:lnSpc>
                <a:spcPct val="150000"/>
              </a:lnSpc>
            </a:pPr>
            <a:r>
              <a:rPr lang="ru-RU" dirty="0" smtClean="0"/>
              <a:t> завернув края на изнаночную сторону.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21041651"/>
      </p:ext>
    </p:extLst>
  </p:cSld>
  <p:clrMapOvr>
    <a:masterClrMapping/>
  </p:clrMapOvr>
  <p:transition spd="slow" advClick="0" advTm="9348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4188318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8024" y="956458"/>
            <a:ext cx="397256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Подготовим необходимый материал:</a:t>
            </a:r>
          </a:p>
          <a:p>
            <a:pPr marL="285750" indent="-285750">
              <a:buFont typeface="Arial" charset="0"/>
              <a:buChar char="•"/>
            </a:pPr>
            <a:r>
              <a:rPr lang="ru-RU" dirty="0" smtClean="0"/>
              <a:t>Ткани и фетр разных цветов</a:t>
            </a:r>
          </a:p>
          <a:p>
            <a:pPr marL="285750" indent="-285750">
              <a:buFont typeface="Arial" charset="0"/>
              <a:buChar char="•"/>
            </a:pPr>
            <a:r>
              <a:rPr lang="ru-RU" dirty="0" smtClean="0"/>
              <a:t>Синтепон</a:t>
            </a:r>
          </a:p>
          <a:p>
            <a:pPr marL="285750" indent="-285750">
              <a:buFont typeface="Arial" charset="0"/>
              <a:buChar char="•"/>
            </a:pPr>
            <a:r>
              <a:rPr lang="ru-RU" dirty="0" smtClean="0"/>
              <a:t>Цветные нитки</a:t>
            </a:r>
          </a:p>
          <a:p>
            <a:pPr marL="285750" indent="-285750">
              <a:buFont typeface="Arial" charset="0"/>
              <a:buChar char="•"/>
            </a:pPr>
            <a:r>
              <a:rPr lang="ru-RU" dirty="0" smtClean="0"/>
              <a:t>Ножницы</a:t>
            </a:r>
          </a:p>
          <a:p>
            <a:pPr marL="285750" indent="-285750">
              <a:buFont typeface="Arial" charset="0"/>
              <a:buChar char="•"/>
            </a:pPr>
            <a:r>
              <a:rPr lang="ru-RU" dirty="0" smtClean="0"/>
              <a:t>Мел или обмылок</a:t>
            </a:r>
          </a:p>
          <a:p>
            <a:pPr marL="285750" indent="-285750">
              <a:buFont typeface="Arial" charset="0"/>
              <a:buChar char="•"/>
            </a:pPr>
            <a:r>
              <a:rPr lang="ru-RU" dirty="0" smtClean="0"/>
              <a:t>Искусственный мех</a:t>
            </a:r>
          </a:p>
          <a:p>
            <a:pPr marL="285750" indent="-285750">
              <a:buFont typeface="Arial" charset="0"/>
              <a:buChar char="•"/>
            </a:pPr>
            <a:r>
              <a:rPr lang="ru-RU" dirty="0" smtClean="0"/>
              <a:t>Лист плотного картона</a:t>
            </a:r>
          </a:p>
          <a:p>
            <a:pPr marL="285750" indent="-285750">
              <a:buFont typeface="Arial" charset="0"/>
              <a:buChar char="•"/>
            </a:pPr>
            <a:r>
              <a:rPr lang="ru-RU" dirty="0" smtClean="0"/>
              <a:t>Иглы</a:t>
            </a:r>
          </a:p>
          <a:p>
            <a:pPr marL="285750" indent="-285750">
              <a:buFont typeface="Arial" charset="0"/>
              <a:buChar char="•"/>
            </a:pPr>
            <a:r>
              <a:rPr lang="ru-RU" dirty="0" smtClean="0"/>
              <a:t>Декор</a:t>
            </a:r>
          </a:p>
          <a:p>
            <a:pPr marL="285750" indent="-285750">
              <a:buFont typeface="Arial" charset="0"/>
              <a:buChar char="•"/>
            </a:pPr>
            <a:r>
              <a:rPr lang="ru-RU" dirty="0" smtClean="0"/>
              <a:t>Природный материал</a:t>
            </a:r>
          </a:p>
          <a:p>
            <a:pPr marL="285750" indent="-285750">
              <a:buFont typeface="Arial" charset="0"/>
              <a:buChar char="•"/>
            </a:pPr>
            <a:r>
              <a:rPr lang="ru-RU" dirty="0" smtClean="0"/>
              <a:t>Клеевой пистолет.</a:t>
            </a:r>
          </a:p>
          <a:p>
            <a:pPr marL="285750" indent="-285750">
              <a:buFont typeface="Arial" charset="0"/>
              <a:buChar char="•"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5802" y="4457700"/>
            <a:ext cx="2182813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36409324"/>
      </p:ext>
    </p:extLst>
  </p:cSld>
  <p:clrMapOvr>
    <a:masterClrMapping/>
  </p:clrMapOvr>
  <p:transition spd="slow" advClick="0" advTm="1329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901" b="84064" l="0" r="79648">
                        <a14:foregroundMark x1="62818" y1="52485" x2="62818" y2="52485"/>
                        <a14:foregroundMark x1="36399" y1="69737" x2="36399" y2="69737"/>
                        <a14:foregroundMark x1="30333" y1="67690" x2="30333" y2="67690"/>
                        <a14:backgroundMark x1="40509" y1="4386" x2="40509" y2="4386"/>
                        <a14:backgroundMark x1="9589" y1="6871" x2="9589" y2="6871"/>
                        <a14:backgroundMark x1="6262" y1="19737" x2="6262" y2="19737"/>
                        <a14:backgroundMark x1="70646" y1="9795" x2="70646" y2="9795"/>
                        <a14:backgroundMark x1="68297" y1="55117" x2="68297" y2="55117"/>
                        <a14:backgroundMark x1="1370" y1="54094" x2="1370" y2="54094"/>
                        <a14:backgroundMark x1="1566" y1="52632" x2="1566" y2="52632"/>
                        <a14:backgroundMark x1="15460" y1="41374" x2="15460" y2="41374"/>
                        <a14:backgroundMark x1="7241" y1="36988" x2="7241" y2="36988"/>
                        <a14:backgroundMark x1="22114" y1="37281" x2="22114" y2="37281"/>
                        <a14:backgroundMark x1="25049" y1="38596" x2="25049" y2="38596"/>
                        <a14:backgroundMark x1="26810" y1="33480" x2="26810" y2="33480"/>
                        <a14:backgroundMark x1="27593" y1="26754" x2="27593" y2="26754"/>
                        <a14:backgroundMark x1="69080" y1="16082" x2="69080" y2="16082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56" r="19760" b="23770"/>
          <a:stretch/>
        </p:blipFill>
        <p:spPr bwMode="auto">
          <a:xfrm>
            <a:off x="3059832" y="1340768"/>
            <a:ext cx="4160544" cy="513563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3108" y="404664"/>
            <a:ext cx="435491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А чтобы Гному было уютно,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как в лесу украсим подставку камнями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и различным природным материалом.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7615061"/>
      </p:ext>
    </p:extLst>
  </p:cSld>
  <p:clrMapOvr>
    <a:masterClrMapping/>
  </p:clrMapOvr>
  <p:transition spd="slow" advClick="0" advTm="7924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1" t="13375" r="5373"/>
          <a:stretch/>
        </p:blipFill>
        <p:spPr bwMode="auto">
          <a:xfrm>
            <a:off x="467544" y="476672"/>
            <a:ext cx="4112596" cy="5167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64476" y="1862553"/>
            <a:ext cx="3438762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/>
              <a:t>Гном получился замечательный!</a:t>
            </a:r>
          </a:p>
          <a:p>
            <a:pPr algn="ctr">
              <a:lnSpc>
                <a:spcPct val="150000"/>
              </a:lnSpc>
            </a:pPr>
            <a:r>
              <a:rPr lang="ru-RU" sz="3200" dirty="0" smtClean="0">
                <a:solidFill>
                  <a:srgbClr val="FF0000"/>
                </a:solidFill>
              </a:rPr>
              <a:t> 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076056" y="3861048"/>
            <a:ext cx="3914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Надеемся, что и у вас всё получится. </a:t>
            </a:r>
            <a:endParaRPr lang="ru-RU" dirty="0"/>
          </a:p>
        </p:txBody>
      </p:sp>
      <p:pic>
        <p:nvPicPr>
          <p:cNvPr id="9221" name="Picture 5" descr="https://img-fotki.yandex.ru/get/5204/131624064.606/0_13fbc2_9bdeacb5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514229"/>
            <a:ext cx="2255115" cy="217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99521236"/>
      </p:ext>
    </p:extLst>
  </p:cSld>
  <p:clrMapOvr>
    <a:masterClrMapping/>
  </p:clrMapOvr>
  <p:transition spd="slow" advClick="0" advTm="471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994"/>
            <a:ext cx="9144000" cy="6860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http://domovenok.name/_dr/0/6305443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34459"/>
            <a:ext cx="26003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97645690"/>
      </p:ext>
    </p:extLst>
  </p:cSld>
  <p:clrMapOvr>
    <a:masterClrMapping/>
  </p:clrMapOvr>
  <p:transition spd="slow" advClick="0" advTm="6354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4038326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33862" y="620688"/>
            <a:ext cx="48224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u="sng" dirty="0" smtClean="0"/>
              <a:t>Начнём работу: </a:t>
            </a:r>
          </a:p>
          <a:p>
            <a:pPr>
              <a:lnSpc>
                <a:spcPct val="200000"/>
              </a:lnSpc>
            </a:pPr>
            <a:r>
              <a:rPr lang="ru-RU" dirty="0" smtClean="0"/>
              <a:t>Два лоскута синего кашемира (22*13)</a:t>
            </a:r>
          </a:p>
          <a:p>
            <a:pPr>
              <a:lnSpc>
                <a:spcPct val="200000"/>
              </a:lnSpc>
            </a:pPr>
            <a:r>
              <a:rPr lang="ru-RU" dirty="0" smtClean="0"/>
              <a:t>складываем лицевыми сторонами внутрь, </a:t>
            </a:r>
          </a:p>
          <a:p>
            <a:pPr>
              <a:lnSpc>
                <a:spcPct val="200000"/>
              </a:lnSpc>
            </a:pPr>
            <a:r>
              <a:rPr lang="ru-RU" dirty="0" smtClean="0"/>
              <a:t>мелом  или небольшим обмылком нарисуем</a:t>
            </a:r>
          </a:p>
          <a:p>
            <a:pPr>
              <a:lnSpc>
                <a:spcPct val="200000"/>
              </a:lnSpc>
            </a:pPr>
            <a:r>
              <a:rPr lang="ru-RU" dirty="0" smtClean="0"/>
              <a:t>острый треугольник по размеру лоскута.</a:t>
            </a:r>
            <a:endParaRPr lang="ru-RU" dirty="0"/>
          </a:p>
        </p:txBody>
      </p:sp>
      <p:pic>
        <p:nvPicPr>
          <p:cNvPr id="21506" name="Picture 2" descr="https://img-fotki.yandex.ru/get/9359/200418627.f3/0_1520d0_5ab2f72b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1498" y="4797152"/>
            <a:ext cx="3107162" cy="174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5795790"/>
      </p:ext>
    </p:extLst>
  </p:cSld>
  <p:clrMapOvr>
    <a:masterClrMapping/>
  </p:clrMapOvr>
  <p:transition spd="slow" advClick="0" advTm="748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9-66.userapi.com/c857536/v857536841/22ffce/xORtkeiv2cw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3778" y="836712"/>
            <a:ext cx="4032448" cy="55446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99793" y="908720"/>
            <a:ext cx="284380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Аккуратно вырезаем. 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Это  заготовка для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 будущего тела Гнома.</a:t>
            </a:r>
            <a:endParaRPr lang="ru-RU" dirty="0"/>
          </a:p>
        </p:txBody>
      </p:sp>
      <p:pic>
        <p:nvPicPr>
          <p:cNvPr id="7173" name="Picture 5" descr="http://domovenok.name/_dr/0/7516379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1" y="3177817"/>
            <a:ext cx="210502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49964102"/>
      </p:ext>
    </p:extLst>
  </p:cSld>
  <p:clrMapOvr>
    <a:masterClrMapping/>
  </p:clrMapOvr>
  <p:transition spd="slow" advClick="0" advTm="695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1"/>
            <a:ext cx="4087053" cy="5472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2132856"/>
            <a:ext cx="4087979" cy="2446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Теперь выберем ткань другого цвета,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складываем её лицевыми сторонами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внутрь и  наложив сверху уже готовую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 деталь синего цвета обводим. 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92696"/>
            <a:ext cx="1368152" cy="129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s://wdesk.ru/_ph/180/2/859327588.gif?1597857962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725143"/>
            <a:ext cx="1408931" cy="140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55192458"/>
      </p:ext>
    </p:extLst>
  </p:cSld>
  <p:clrMapOvr>
    <a:masterClrMapping/>
  </p:clrMapOvr>
  <p:transition spd="slow" advClick="0" advTm="812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403103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2196" y="2420888"/>
            <a:ext cx="3990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/>
              <a:t>Затем, вырезаем деталь, </a:t>
            </a:r>
          </a:p>
          <a:p>
            <a:pPr algn="ctr">
              <a:lnSpc>
                <a:spcPct val="150000"/>
              </a:lnSpc>
            </a:pPr>
            <a:r>
              <a:rPr lang="ru-RU" dirty="0" smtClean="0"/>
              <a:t>но короче на 1,5 см.</a:t>
            </a:r>
          </a:p>
          <a:p>
            <a:pPr algn="ctr">
              <a:lnSpc>
                <a:spcPct val="150000"/>
              </a:lnSpc>
            </a:pPr>
            <a:r>
              <a:rPr lang="ru-RU" dirty="0" smtClean="0"/>
              <a:t>У нас получилась заготовка для</a:t>
            </a:r>
          </a:p>
          <a:p>
            <a:pPr algn="ctr">
              <a:lnSpc>
                <a:spcPct val="150000"/>
              </a:lnSpc>
            </a:pPr>
            <a:r>
              <a:rPr lang="ru-RU" dirty="0" smtClean="0"/>
              <a:t> колпачка.</a:t>
            </a:r>
            <a:endParaRPr lang="ru-RU" dirty="0"/>
          </a:p>
        </p:txBody>
      </p:sp>
      <p:pic>
        <p:nvPicPr>
          <p:cNvPr id="3076" name="Picture 4" descr="https://www.gifki.org/data/media/1670/pismennaya-prinadlezhnost-animatsionnaya-kartinka-001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4756" y="5301208"/>
            <a:ext cx="166553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05907050"/>
      </p:ext>
    </p:extLst>
  </p:cSld>
  <p:clrMapOvr>
    <a:masterClrMapping/>
  </p:clrMapOvr>
  <p:transition spd="slow" advClick="0" advTm="6705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6656"/>
            <a:ext cx="3026405" cy="410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28" t="35199" r="9822"/>
          <a:stretch/>
        </p:blipFill>
        <p:spPr bwMode="auto">
          <a:xfrm>
            <a:off x="5508104" y="397370"/>
            <a:ext cx="3114482" cy="4087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4791395"/>
            <a:ext cx="6106159" cy="88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/>
              <a:t>Теперь сшиваем обе заготовки стачным швом на машинке</a:t>
            </a:r>
          </a:p>
          <a:p>
            <a:pPr algn="ctr">
              <a:lnSpc>
                <a:spcPct val="150000"/>
              </a:lnSpc>
            </a:pPr>
            <a:r>
              <a:rPr lang="ru-RU" dirty="0"/>
              <a:t>и</a:t>
            </a:r>
            <a:r>
              <a:rPr lang="ru-RU" dirty="0" smtClean="0"/>
              <a:t>ли ручным швом «назад иголкой»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3084"/>
            <a:ext cx="2347913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78913001"/>
      </p:ext>
    </p:extLst>
  </p:cSld>
  <p:clrMapOvr>
    <a:masterClrMapping/>
  </p:clrMapOvr>
  <p:transition spd="slow" advClick="0" advTm="607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9-12.userapi.com/c206728/v206728841/16d7e6/Mo5hFyfYorU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176464" cy="5256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32" t="23056" r="13193" b="14774"/>
          <a:stretch/>
        </p:blipFill>
        <p:spPr bwMode="auto">
          <a:xfrm rot="1416482">
            <a:off x="2314604" y="1555410"/>
            <a:ext cx="2478346" cy="2550009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978" b="13379"/>
          <a:stretch/>
        </p:blipFill>
        <p:spPr bwMode="auto">
          <a:xfrm>
            <a:off x="4777974" y="404665"/>
            <a:ext cx="2558844" cy="262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73361" y="3645024"/>
            <a:ext cx="3802644" cy="88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/>
              <a:t>Прошитые детали </a:t>
            </a:r>
          </a:p>
          <a:p>
            <a:pPr algn="ctr">
              <a:lnSpc>
                <a:spcPct val="150000"/>
              </a:lnSpc>
            </a:pPr>
            <a:r>
              <a:rPr lang="ru-RU" dirty="0" smtClean="0"/>
              <a:t>выворачиваем на лицевую сторону.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25283149"/>
      </p:ext>
    </p:extLst>
  </p:cSld>
  <p:clrMapOvr>
    <a:masterClrMapping/>
  </p:clrMapOvr>
  <p:transition spd="slow" advClick="0" advTm="619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9-36.userapi.com/c858032/v858032841/22afe5/7hMWfcferFk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499992" y="859803"/>
            <a:ext cx="4392488" cy="54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67544" y="1556792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/>
              <a:t>Деталь туловища  плотно</a:t>
            </a:r>
          </a:p>
          <a:p>
            <a:pPr algn="ctr">
              <a:lnSpc>
                <a:spcPct val="150000"/>
              </a:lnSpc>
            </a:pPr>
            <a:r>
              <a:rPr lang="ru-RU" dirty="0" smtClean="0"/>
              <a:t> набиваем синтепоном.</a:t>
            </a:r>
            <a:endParaRPr lang="ru-RU" dirty="0"/>
          </a:p>
        </p:txBody>
      </p:sp>
      <p:pic>
        <p:nvPicPr>
          <p:cNvPr id="20484" name="Picture 4" descr="https://m.gifmania.ru/Animated-Gifs-Walt-Disney/Animations-Disney-Movies/Images-Snow-White-Seven-Dwarfs/Seventh-Dwarf/Seventh-Dwarf-2369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12976"/>
            <a:ext cx="2469545" cy="318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39389055"/>
      </p:ext>
    </p:extLst>
  </p:cSld>
  <p:clrMapOvr>
    <a:masterClrMapping/>
  </p:clrMapOvr>
  <p:transition spd="slow" advClick="0" advTm="4183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TM01790493[[fn=SOHO]]</Template>
  <TotalTime>525</TotalTime>
  <Words>528</Words>
  <Application>Microsoft Office PowerPoint</Application>
  <PresentationFormat>Экран (4:3)</PresentationFormat>
  <Paragraphs>103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Soho</vt:lpstr>
      <vt:lpstr>Мастер - класс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 - класс</dc:title>
  <dc:creator>User</dc:creator>
  <cp:lastModifiedBy>виктор</cp:lastModifiedBy>
  <cp:revision>35</cp:revision>
  <dcterms:created xsi:type="dcterms:W3CDTF">2020-09-02T12:39:40Z</dcterms:created>
  <dcterms:modified xsi:type="dcterms:W3CDTF">2021-03-06T15:51:42Z</dcterms:modified>
</cp:coreProperties>
</file>