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59" r:id="rId4"/>
    <p:sldId id="261" r:id="rId5"/>
    <p:sldId id="275" r:id="rId6"/>
    <p:sldId id="262" r:id="rId7"/>
    <p:sldId id="266" r:id="rId8"/>
    <p:sldId id="268" r:id="rId9"/>
    <p:sldId id="274" r:id="rId10"/>
    <p:sldId id="270" r:id="rId11"/>
    <p:sldId id="265" r:id="rId12"/>
    <p:sldId id="272" r:id="rId13"/>
    <p:sldId id="273" r:id="rId14"/>
    <p:sldId id="271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88290" autoAdjust="0"/>
  </p:normalViewPr>
  <p:slideViewPr>
    <p:cSldViewPr>
      <p:cViewPr varScale="1">
        <p:scale>
          <a:sx n="80" d="100"/>
          <a:sy n="8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F2B103D-B542-40D7-8C4F-91EB9B86284A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9CC1C0E-6D9B-46A1-9BD0-BDB42246A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C9419A-C61C-4AF0-9A7E-CA64BF2B167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AF344A7-11C9-4400-9EBB-83CE8BDBE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344A7-11C9-4400-9EBB-83CE8BDBE1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12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10374" y="0"/>
            <a:ext cx="2333626" cy="238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6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11631" t="9219" r="12770" b="9482"/>
          <a:stretch>
            <a:fillRect/>
          </a:stretch>
        </p:blipFill>
        <p:spPr bwMode="auto">
          <a:xfrm>
            <a:off x="0" y="0"/>
            <a:ext cx="2880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1225625"/>
          </a:xfrm>
          <a:solidFill>
            <a:srgbClr val="CCFFCC">
              <a:alpha val="55000"/>
            </a:srgb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CCFFCC">
              <a:alpha val="55000"/>
            </a:srgb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3709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293096"/>
            <a:ext cx="593893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332656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>
            <a:off x="0" y="0"/>
            <a:ext cx="255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 flipH="1">
            <a:off x="6553261" y="0"/>
            <a:ext cx="2590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6321896" cy="1143000"/>
          </a:xfrm>
          <a:noFill/>
        </p:spPr>
        <p:txBody>
          <a:bodyPr/>
          <a:lstStyle>
            <a:lvl1pPr>
              <a:defRPr b="0">
                <a:solidFill>
                  <a:srgbClr val="E1FFE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 bright="12000" contrast="1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762D-7EB8-434D-869F-347721D0BB35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88F1-8040-4179-B830-88D262BD5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14678" y="4429132"/>
            <a:ext cx="5673844" cy="605929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Презентация педагогического опыта</a:t>
            </a:r>
            <a:br>
              <a:rPr lang="ru-RU" sz="4900" dirty="0" smtClean="0"/>
            </a:br>
            <a:r>
              <a:rPr lang="ru-RU" sz="4900" dirty="0" smtClean="0"/>
              <a:t>«Наш маленький театр»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884378"/>
            <a:ext cx="3786214" cy="97362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sz="5100" dirty="0" smtClean="0"/>
              <a:t>Киреева Елена Викторовна</a:t>
            </a:r>
            <a:r>
              <a:rPr lang="ru-RU" dirty="0" smtClean="0"/>
              <a:t>, воспитатель</a:t>
            </a:r>
          </a:p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57554" y="1857364"/>
            <a:ext cx="578644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 bmk="OLE_LINK15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автономное дошкольное образовательное учреждение </a:t>
            </a:r>
            <a:endParaRPr kumimoji="0" lang="ru-RU" sz="700" b="1" i="0" u="none" strike="noStrike" cap="none" normalizeH="0" baseline="0" dirty="0" smtClean="0" bmk="OLE_LINK15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 bmk="OLE_LINK15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развития ребенка - детский сад № 50 города Тюмени</a:t>
            </a:r>
            <a:endParaRPr kumimoji="0" lang="ru-RU" sz="700" b="1" i="0" u="none" strike="noStrike" cap="none" normalizeH="0" baseline="0" dirty="0" smtClean="0" bmk="OLE_LINK15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71462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Региональная методическая выставка-конкурс </a:t>
            </a:r>
          </a:p>
          <a:p>
            <a:pPr algn="ctr"/>
            <a:r>
              <a:rPr lang="ru-RU" b="1" dirty="0" smtClean="0"/>
              <a:t>«Современная образовательная среда</a:t>
            </a:r>
          </a:p>
          <a:p>
            <a:pPr algn="ctr"/>
            <a:r>
              <a:rPr lang="ru-RU" b="1" dirty="0" smtClean="0"/>
              <a:t>детского сада и семьи»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Показ спектакля для родителей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традиционном конкурсе ДОУ «Театральный переполох»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Выпуск буклета для родителей «Театральные игры дома»</a:t>
            </a:r>
          </a:p>
          <a:p>
            <a:endParaRPr lang="ru-RU" dirty="0"/>
          </a:p>
        </p:txBody>
      </p:sp>
      <p:pic>
        <p:nvPicPr>
          <p:cNvPr id="9218" name="Picture 2" descr="H:\ЛЕНА\егеш78щ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99163">
            <a:off x="357158" y="2071678"/>
            <a:ext cx="4217469" cy="316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7"/>
            <a:ext cx="6596236" cy="725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3071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интереса к театрально – игровой деятельности;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обогащение и активизация словаря;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памяти, мышления, воображения, внимания детей;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совершенствование умения  правильно оценивать свои и чужие поступки.</a:t>
            </a:r>
          </a:p>
          <a:p>
            <a:endParaRPr lang="ru-RU" dirty="0"/>
          </a:p>
        </p:txBody>
      </p:sp>
      <p:pic>
        <p:nvPicPr>
          <p:cNvPr id="11266" name="Picture 2" descr="H:\ЛЕН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3429024" cy="2571768"/>
          </a:xfrm>
          <a:prstGeom prst="rect">
            <a:avLst/>
          </a:prstGeom>
          <a:noFill/>
        </p:spPr>
      </p:pic>
      <p:pic>
        <p:nvPicPr>
          <p:cNvPr id="11267" name="Picture 3" descr="H:\ЛЕНА\рглдшщ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7"/>
            <a:ext cx="6596236" cy="725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активизация и помощь педагогам в организации тематических мероприятий, проектной деятельности;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укрепление сотрудничества с ДОУ по вопросам творческого развития детей;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театральных игр и упражнений в домашних условиях.</a:t>
            </a:r>
          </a:p>
          <a:p>
            <a:endParaRPr lang="ru-RU" dirty="0"/>
          </a:p>
        </p:txBody>
      </p:sp>
      <p:pic>
        <p:nvPicPr>
          <p:cNvPr id="10242" name="Picture 2" descr="H:\ЛЕНА\87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4495800" cy="290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7"/>
            <a:ext cx="6596236" cy="7254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профессионализма в использовании метода проектов в образовательной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Администратор\Мои документы\IMG_20160303_204935.jpg"/>
          <p:cNvPicPr>
            <a:picLocks noChangeAspect="1" noChangeArrowheads="1"/>
          </p:cNvPicPr>
          <p:nvPr/>
        </p:nvPicPr>
        <p:blipFill>
          <a:blip r:embed="rId3" cstate="print"/>
          <a:srcRect l="23788"/>
          <a:stretch>
            <a:fillRect/>
          </a:stretch>
        </p:blipFill>
        <p:spPr bwMode="auto">
          <a:xfrm rot="1241723">
            <a:off x="4958760" y="2793393"/>
            <a:ext cx="3166925" cy="3579665"/>
          </a:xfrm>
          <a:prstGeom prst="rect">
            <a:avLst/>
          </a:prstGeom>
          <a:noFill/>
        </p:spPr>
      </p:pic>
      <p:pic>
        <p:nvPicPr>
          <p:cNvPr id="12290" name="Picture 2" descr="H:\ЛЕНА\Копия егеш78щ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8669">
            <a:off x="1928794" y="2571744"/>
            <a:ext cx="2559547" cy="397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2214554"/>
            <a:ext cx="3929090" cy="1857387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8926" y="2143116"/>
            <a:ext cx="5286412" cy="342902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Желаю и вам найти свою идею в образовательной  творческой деятельности. Будьте успешными! 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1714488"/>
            <a:ext cx="6643734" cy="51435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Общее фото</a:t>
            </a:r>
            <a:br>
              <a:rPr lang="ru-RU" dirty="0" smtClean="0"/>
            </a:br>
            <a:r>
              <a:rPr lang="ru-RU" dirty="0" smtClean="0"/>
              <a:t>младшая группа «Малышки"</a:t>
            </a:r>
            <a:endParaRPr lang="ru-RU" dirty="0"/>
          </a:p>
        </p:txBody>
      </p:sp>
      <p:pic>
        <p:nvPicPr>
          <p:cNvPr id="1026" name="Picture 2" descr="H:\ЛЕНА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958" y="1636058"/>
            <a:ext cx="6837006" cy="5054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49276">
            <a:off x="51695" y="1510263"/>
            <a:ext cx="8229600" cy="1725602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800" dirty="0" smtClean="0"/>
              <a:t>Театр для ребёнка – это всегда праздник, яркие, незабываемые впечатления. </a:t>
            </a:r>
            <a:br>
              <a:rPr lang="ru-RU" sz="2800" dirty="0" smtClean="0"/>
            </a:br>
            <a:r>
              <a:rPr lang="ru-RU" sz="2800" dirty="0" smtClean="0"/>
              <a:t> 	В душе каждого ребёнка таится желание свободной театрализованной игры, в которой он воспроизводит знакомые литературные сюжеты. Это активизирует его мышление, тренирует память, образное восприятие; развивает воображение, фантазию; совершенствует речь.  </a:t>
            </a:r>
            <a:br>
              <a:rPr lang="ru-RU" sz="2800" dirty="0" smtClean="0"/>
            </a:br>
            <a: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142976" y="4071942"/>
            <a:ext cx="178595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ЛЕНА\е6г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98359">
            <a:off x="977586" y="3067651"/>
            <a:ext cx="2581329" cy="3441773"/>
          </a:xfrm>
          <a:prstGeom prst="rect">
            <a:avLst/>
          </a:prstGeom>
          <a:noFill/>
        </p:spPr>
      </p:pic>
      <p:pic>
        <p:nvPicPr>
          <p:cNvPr id="2051" name="Picture 3" descr="H:\ЛЕНА\укек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993444">
            <a:off x="4224881" y="3485772"/>
            <a:ext cx="3476327" cy="260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71612"/>
            <a:ext cx="7643866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«Наш маленький театр»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:\ЛЕНА\нг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3116"/>
            <a:ext cx="6000759" cy="4500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:\ЛЕНА\н7897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1266">
            <a:off x="6011568" y="773317"/>
            <a:ext cx="2896514" cy="2172386"/>
          </a:xfrm>
          <a:prstGeom prst="rect">
            <a:avLst/>
          </a:prstGeom>
          <a:noFill/>
        </p:spPr>
      </p:pic>
      <p:pic>
        <p:nvPicPr>
          <p:cNvPr id="8195" name="Picture 3" descr="H:\ЛЕНА\45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290"/>
            <a:ext cx="2665755" cy="3243504"/>
          </a:xfrm>
          <a:prstGeom prst="rect">
            <a:avLst/>
          </a:prstGeom>
          <a:noFill/>
        </p:spPr>
      </p:pic>
      <p:pic>
        <p:nvPicPr>
          <p:cNvPr id="8194" name="Picture 2" descr="H:\ЛЕНА\8шлгш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0792">
            <a:off x="246487" y="323575"/>
            <a:ext cx="3067654" cy="2476492"/>
          </a:xfrm>
          <a:prstGeom prst="rect">
            <a:avLst/>
          </a:prstGeom>
          <a:noFill/>
        </p:spPr>
      </p:pic>
      <p:pic>
        <p:nvPicPr>
          <p:cNvPr id="8196" name="Picture 4" descr="H:\ЛЕНА\к67н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2409445" cy="3071802"/>
          </a:xfrm>
          <a:prstGeom prst="rect">
            <a:avLst/>
          </a:prstGeom>
          <a:noFill/>
        </p:spPr>
      </p:pic>
      <p:pic>
        <p:nvPicPr>
          <p:cNvPr id="8197" name="Picture 5" descr="H:\ЛЕНА\к5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5648">
            <a:off x="453867" y="3321675"/>
            <a:ext cx="2522068" cy="3241212"/>
          </a:xfrm>
          <a:prstGeom prst="rect">
            <a:avLst/>
          </a:prstGeom>
          <a:noFill/>
        </p:spPr>
      </p:pic>
      <p:pic>
        <p:nvPicPr>
          <p:cNvPr id="8199" name="Picture 7" descr="H:\ЛЕНА\нгет6г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1831">
            <a:off x="6033561" y="3429763"/>
            <a:ext cx="2675981" cy="300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355835" cy="31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Мы- юные актеры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:\ЛЕНА\кн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020138">
            <a:off x="1063260" y="1361530"/>
            <a:ext cx="3688604" cy="2766453"/>
          </a:xfrm>
          <a:prstGeom prst="rect">
            <a:avLst/>
          </a:prstGeom>
          <a:noFill/>
        </p:spPr>
      </p:pic>
      <p:pic>
        <p:nvPicPr>
          <p:cNvPr id="4099" name="Picture 3" descr="H:\ЛЕНА\енг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283982">
            <a:off x="4879755" y="1723068"/>
            <a:ext cx="3704654" cy="277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ЛЕНА\укек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393">
            <a:off x="5049222" y="4052602"/>
            <a:ext cx="3395105" cy="2546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Посещение спектаклей в театрах города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литературно-музыкальных гостиных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Постановка и показ сказочных представлений в ДОУ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Размещение информации на сайте ДОУ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ЛЕНА\67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14371">
            <a:off x="5076504" y="1341547"/>
            <a:ext cx="3424210" cy="256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:\ЛЕНА\87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496"/>
            <a:ext cx="5853122" cy="3788409"/>
          </a:xfrm>
          <a:prstGeom prst="rect">
            <a:avLst/>
          </a:prstGeom>
          <a:noFill/>
        </p:spPr>
      </p:pic>
      <p:pic>
        <p:nvPicPr>
          <p:cNvPr id="6146" name="Picture 2" descr="H:\ЛЕНА\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4366">
            <a:off x="733571" y="1007684"/>
            <a:ext cx="3853124" cy="2889843"/>
          </a:xfrm>
          <a:prstGeom prst="rect">
            <a:avLst/>
          </a:prstGeom>
          <a:noFill/>
        </p:spPr>
      </p:pic>
      <p:pic>
        <p:nvPicPr>
          <p:cNvPr id="6147" name="Picture 3" descr="H:\ЛЕНА\е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8065">
            <a:off x="5122819" y="629472"/>
            <a:ext cx="3597650" cy="269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ЛЕНА\Untitl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8528">
            <a:off x="500034" y="428605"/>
            <a:ext cx="2428892" cy="3238522"/>
          </a:xfrm>
          <a:prstGeom prst="rect">
            <a:avLst/>
          </a:prstGeom>
          <a:noFill/>
        </p:spPr>
      </p:pic>
      <p:pic>
        <p:nvPicPr>
          <p:cNvPr id="7172" name="Picture 4" descr="H:\ЛЕНА\787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1812">
            <a:off x="5939063" y="394932"/>
            <a:ext cx="2571744" cy="3428992"/>
          </a:xfrm>
          <a:prstGeom prst="rect">
            <a:avLst/>
          </a:prstGeom>
          <a:noFill/>
        </p:spPr>
      </p:pic>
      <p:pic>
        <p:nvPicPr>
          <p:cNvPr id="7174" name="Picture 6" descr="H:\ЛЕНА\Untitled (3)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2643182" cy="3524243"/>
          </a:xfrm>
          <a:prstGeom prst="rect">
            <a:avLst/>
          </a:prstGeom>
          <a:noFill/>
        </p:spPr>
      </p:pic>
      <p:pic>
        <p:nvPicPr>
          <p:cNvPr id="7173" name="Picture 5" descr="H:\ЛЕНА\54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2712">
            <a:off x="5000628" y="3786190"/>
            <a:ext cx="3810027" cy="2857520"/>
          </a:xfrm>
          <a:prstGeom prst="rect">
            <a:avLst/>
          </a:prstGeom>
          <a:noFill/>
        </p:spPr>
      </p:pic>
      <p:pic>
        <p:nvPicPr>
          <p:cNvPr id="7170" name="Picture 2" descr="H:\ЛЕНА\7808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751">
            <a:off x="285720" y="3786190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атра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213</Words>
  <Application>Microsoft Office PowerPoint</Application>
  <PresentationFormat>Экран (4:3)</PresentationFormat>
  <Paragraphs>50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Театральный 2</vt:lpstr>
      <vt:lpstr>Презентация педагогического опыта «Наш маленький театр»</vt:lpstr>
      <vt:lpstr>Общее фото младшая группа «Малышки"</vt:lpstr>
      <vt:lpstr>Театр для ребёнка – это всегда праздник, яркие, незабываемые впечатления.    В душе каждого ребёнка таится желание свободной театрализованной игры, в которой он воспроизводит знакомые литературные сюжеты. Это активизирует его мышление, тренирует память, образное восприятие; развивает воображение, фантазию; совершенствует речь.     </vt:lpstr>
      <vt:lpstr>«Наш маленький театр» </vt:lpstr>
      <vt:lpstr>Слайд 5</vt:lpstr>
      <vt:lpstr>Мы- юные актеры</vt:lpstr>
      <vt:lpstr>Основной этап</vt:lpstr>
      <vt:lpstr>Слайд 8</vt:lpstr>
      <vt:lpstr>Слайд 9</vt:lpstr>
      <vt:lpstr>Заключительный этап</vt:lpstr>
      <vt:lpstr>Ожидаемый результат</vt:lpstr>
      <vt:lpstr>Ожидаемый результат</vt:lpstr>
      <vt:lpstr>Ожидаемый результат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2014-04-17T14:39:24Z</dcterms:created>
  <dcterms:modified xsi:type="dcterms:W3CDTF">2019-11-14T09:40:34Z</dcterms:modified>
</cp:coreProperties>
</file>