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0" r:id="rId6"/>
    <p:sldId id="258" r:id="rId7"/>
    <p:sldId id="265" r:id="rId8"/>
    <p:sldId id="261" r:id="rId9"/>
    <p:sldId id="262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87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1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37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545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2382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698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79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64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53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06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868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1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87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56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23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30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21370-4435-4248-9239-FA277088CDB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A2D452-0B58-4D65-9173-6B8655BA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70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tplanet.ru/" TargetMode="External"/><Relationship Id="rId2" Type="http://schemas.openxmlformats.org/officeDocument/2006/relationships/hyperlink" Target="https://www.youtube.com/channel/UCKj4BooYGVlBTXW21nOwcgQ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uravdom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618" y="1"/>
            <a:ext cx="9287022" cy="65895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Секция: окружающий мир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Домашняя муравьиная ферма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Кошманова Мария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«Д» класс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«Гимназия № 7 «Сибирская»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773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710" y="213361"/>
            <a:ext cx="873955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1. Биология: Энциклопедия. Ред. М.С.Гилярова. – М.: Большая Российская энциклопедия, 2003. – 864с.: ил.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2. Гребенников В.С. Тайны мира насекомых. – Новосибирское книжное издательство, 1990.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3. Новый иллюстрированный словарь/ред. В.И.Бородулина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Ютуб-канал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Alex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Boyko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2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2800" u="sng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youtube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2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com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/</a:t>
            </a:r>
            <a:r>
              <a:rPr lang="en-US" sz="2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channel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/</a:t>
            </a:r>
            <a:r>
              <a:rPr lang="en-US" sz="2800" u="sng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UCKj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4</a:t>
            </a:r>
            <a:r>
              <a:rPr lang="en-US" sz="2800" u="sng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BooYGVlBTXW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21</a:t>
            </a:r>
            <a:r>
              <a:rPr lang="en-US" sz="2800" u="sng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nOwcgQ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5. Сайт в интернете: </a:t>
            </a:r>
            <a:r>
              <a:rPr lang="en-US" sz="2800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800" u="sng" dirty="0" err="1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antplanet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.</a:t>
            </a:r>
            <a:r>
              <a:rPr lang="en-US" sz="2800" u="sng" dirty="0" err="1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ru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6. Сайт в интернете: </a:t>
            </a:r>
            <a:r>
              <a:rPr lang="en-US" sz="2800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https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://</a:t>
            </a:r>
            <a:r>
              <a:rPr lang="en-US" sz="2800" u="sng" dirty="0" err="1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muravdom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.</a:t>
            </a:r>
            <a:r>
              <a:rPr lang="en-US" sz="2800" u="sng" dirty="0" err="1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ru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7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618" y="1"/>
            <a:ext cx="9287022" cy="65895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Секция: окружающий мир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Домашняя муравьиная ферма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Кошманова Мария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«Д» класс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«Гимназия № 7 «Сибирская»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773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" y="198120"/>
            <a:ext cx="9799319" cy="665988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образа жизни и поведения муравьёв в домашних условиях.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60" y="2288118"/>
            <a:ext cx="5821680" cy="43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3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" y="243840"/>
            <a:ext cx="76047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</a:p>
          <a:p>
            <a:pPr marL="342900" lvl="0" indent="-342900">
              <a:buAutoNum type="arabicParenR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изучить литературу и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интернет-источники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по данной теме;</a:t>
            </a:r>
          </a:p>
          <a:p>
            <a:pPr marL="342900" lvl="0" indent="-342900">
              <a:buAutoNum type="arabicParenR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завести муравьиную ферму у себя дома, используя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формикарий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342900" lvl="0" indent="-342900">
              <a:buAutoNum type="arabicParenR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наблюдать за жизнью муравьёв и ухаживать за ними;</a:t>
            </a:r>
          </a:p>
          <a:p>
            <a:pPr marL="342900" lvl="0" indent="-342900">
              <a:buAutoNum type="arabicParenR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провести эксперименты, чтобы лучше узнать этих удивительных насекомых;</a:t>
            </a:r>
          </a:p>
          <a:p>
            <a:pPr marL="342900" lvl="0" indent="-342900">
              <a:buAutoNum type="arabicParenR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поделиться своими наблюдениями с одноклассниками.</a:t>
            </a: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275px-Messor_barbarus_princ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858" y="1508760"/>
            <a:ext cx="4374102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36" y="256857"/>
            <a:ext cx="8596668" cy="9056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муравьёв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0958" y="962762"/>
            <a:ext cx="4280317" cy="2952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289" y="4197673"/>
            <a:ext cx="3833269" cy="2438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541" y="967156"/>
            <a:ext cx="2491277" cy="29483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219" y="979489"/>
            <a:ext cx="4348608" cy="29483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827" y="4197673"/>
            <a:ext cx="3645447" cy="2438400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 rot="9637387">
            <a:off x="8446495" y="4511085"/>
            <a:ext cx="1349142" cy="701857"/>
          </a:xfrm>
          <a:prstGeom prst="rightArrow">
            <a:avLst>
              <a:gd name="adj1" fmla="val 54369"/>
              <a:gd name="adj2" fmla="val 71848"/>
            </a:avLst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>
            <a:spLocks noGrp="1"/>
          </p:cNvSpPr>
          <p:nvPr>
            <p:ph sz="half" idx="1"/>
          </p:nvPr>
        </p:nvSpPr>
        <p:spPr>
          <a:xfrm>
            <a:off x="677334" y="979489"/>
            <a:ext cx="4184035" cy="2573336"/>
          </a:xfrm>
        </p:spPr>
        <p:txBody>
          <a:bodyPr/>
          <a:lstStyle/>
          <a:p>
            <a:pPr marL="0" indent="0">
              <a:buNone/>
            </a:pPr>
            <a:endParaRPr lang="ru-RU" b="1" cap="all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54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786706" cy="6248401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Messor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structor</a:t>
            </a:r>
            <a:r>
              <a:rPr lang="en-US" b="1" dirty="0"/>
              <a:t/>
            </a:r>
            <a:br>
              <a:rPr lang="en-US" b="1" dirty="0"/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36" y="1401248"/>
            <a:ext cx="9341863" cy="52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1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894" y="0"/>
            <a:ext cx="9137226" cy="160020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Формикарий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месяц после заселения 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19" b="11219"/>
          <a:stretch>
            <a:fillRect/>
          </a:stretch>
        </p:blipFill>
        <p:spPr>
          <a:xfrm>
            <a:off x="632143" y="1569720"/>
            <a:ext cx="8596312" cy="5000625"/>
          </a:xfrm>
        </p:spPr>
      </p:pic>
    </p:spTree>
    <p:extLst>
      <p:ext uri="{BB962C8B-B14F-4D97-AF65-F5344CB8AC3E}">
        <p14:creationId xmlns:p14="http://schemas.microsoft.com/office/powerpoint/2010/main" xmlns="" val="10287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8823959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Формикарий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год после заселения. 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34" b="5334"/>
          <a:stretch>
            <a:fillRect/>
          </a:stretch>
        </p:blipFill>
        <p:spPr>
          <a:xfrm>
            <a:off x="921703" y="1356702"/>
            <a:ext cx="7856537" cy="5263808"/>
          </a:xfrm>
        </p:spPr>
      </p:pic>
    </p:spTree>
    <p:extLst>
      <p:ext uri="{BB962C8B-B14F-4D97-AF65-F5344CB8AC3E}">
        <p14:creationId xmlns:p14="http://schemas.microsoft.com/office/powerpoint/2010/main" xmlns="" val="15891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212" y="74065"/>
            <a:ext cx="2517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1. Реакция муравьёв на кошачий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1693" y="0"/>
            <a:ext cx="2329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2. Реакция муравьев 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5217" y="3411625"/>
            <a:ext cx="2785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3. Различают муравьи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запахи? Сироп и лук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076" y="1066366"/>
            <a:ext cx="3934382" cy="2212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6116" y="1113332"/>
            <a:ext cx="3968140" cy="2231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980" y="4308744"/>
            <a:ext cx="3968140" cy="22312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598" y="4337221"/>
            <a:ext cx="3968139" cy="22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1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609601"/>
            <a:ext cx="8810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Благодаря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муравьиной ферме мы окунулись в удивительный мир природы. Муравьи – это не просто насекомые, они представляют собой сложные социальные группы, с системой распределения обязанностей. Они умеют общаться, передавать информацию вместе добиваться поставленных задач. </a:t>
            </a:r>
          </a:p>
        </p:txBody>
      </p:sp>
    </p:spTree>
    <p:extLst>
      <p:ext uri="{BB962C8B-B14F-4D97-AF65-F5344CB8AC3E}">
        <p14:creationId xmlns:p14="http://schemas.microsoft.com/office/powerpoint/2010/main" xmlns="" val="767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</TotalTime>
  <Words>180</Words>
  <Application>Microsoft Office PowerPoint</Application>
  <PresentationFormat>Произвольный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      Секция: окружающий мир  Домашняя муравьиная ферма    Выполнила: Кошманова Мария  4 «Д» класс МАОУ «Гимназия № 7 «Сибирская»  </vt:lpstr>
      <vt:lpstr>Цель: Изучение образа жизни и поведения муравьёв в домашних условиях. </vt:lpstr>
      <vt:lpstr>Слайд 3</vt:lpstr>
      <vt:lpstr>Виды муравьёв</vt:lpstr>
      <vt:lpstr>Messor structor </vt:lpstr>
      <vt:lpstr>Слайд 6</vt:lpstr>
      <vt:lpstr>Слайд 7</vt:lpstr>
      <vt:lpstr>Слайд 8</vt:lpstr>
      <vt:lpstr>Слайд 9</vt:lpstr>
      <vt:lpstr>Слайд 10</vt:lpstr>
      <vt:lpstr>         Секция: окружающий мир  Домашняя муравьиная ферма    Выполнила: Кошманова Мария  4 «Д» класс МАОУ «Гимназия № 7 «Сибирская»  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Тема: Домашняя муравьиная ферма  Секция: окружающий мир  Выполнила: Кошманова Мария из 4 «Д» класс      Учитель - консультант:                                                            Попова Галина Николаевна                                                           учитель вышей квалификационной                                                            категории,                                                            контактный телефон: 8909 534  8488               </dc:title>
  <dc:creator>КОШ</dc:creator>
  <cp:lastModifiedBy>Попова ГН_2</cp:lastModifiedBy>
  <cp:revision>33</cp:revision>
  <dcterms:created xsi:type="dcterms:W3CDTF">2020-12-27T14:47:59Z</dcterms:created>
  <dcterms:modified xsi:type="dcterms:W3CDTF">2021-01-27T07:44:17Z</dcterms:modified>
</cp:coreProperties>
</file>