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6C61BD-488B-4C80-BA29-EAD845636ED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16250A-5A3E-4CB5-B277-1E74F6E7C3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_spiskov&amp;page=1" TargetMode="External"/><Relationship Id="rId2" Type="http://schemas.openxmlformats.org/officeDocument/2006/relationships/hyperlink" Target="http://www.podvig-naroda.ru/?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Изюмов Кирилл Васильевич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Звание : Старший сержант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3129204"/>
          </a:xfrm>
        </p:spPr>
        <p:txBody>
          <a:bodyPr/>
          <a:lstStyle/>
          <a:p>
            <a:r>
              <a:rPr lang="ru-RU" dirty="0" smtClean="0"/>
              <a:t>«Бессмертный полк»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ЧАСТНОЕ ПРОФЕССИОНАЛЬНОЕ ОБРАЗОВАТЕЛЬНОЕ УЧЕРЕЖДЕНИЕ  «САЛЬСКИЙ ИНСТИТУТ ЮЖНОГО УНИВЕРСИТЕТА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ИУБиП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929199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 Работу выполнял(а):ст.гр.К1ДО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Игнатенко Ангелина Александровна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«За отвагу»</a:t>
            </a:r>
            <a:endParaRPr lang="ru-RU" dirty="0"/>
          </a:p>
        </p:txBody>
      </p:sp>
      <p:pic>
        <p:nvPicPr>
          <p:cNvPr id="4" name="Рисунок 3" descr="00000100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8315230" cy="264320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614734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1-ая строка приказа или указа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Красной Звезды </a:t>
            </a:r>
            <a:endParaRPr lang="ru-RU" dirty="0"/>
          </a:p>
        </p:txBody>
      </p:sp>
      <p:pic>
        <p:nvPicPr>
          <p:cNvPr id="4" name="Рисунок 3" descr="0000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357298"/>
            <a:ext cx="4567570" cy="521497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471858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Строка в наградном списке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Красной Звезды </a:t>
            </a:r>
            <a:endParaRPr lang="ru-RU" dirty="0"/>
          </a:p>
        </p:txBody>
      </p:sp>
      <p:pic>
        <p:nvPicPr>
          <p:cNvPr id="4" name="Рисунок 3" descr="00000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357298"/>
            <a:ext cx="4567570" cy="52149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2971792" cy="457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Наградной лист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Орден Красной Звезды </a:t>
            </a:r>
            <a:endParaRPr lang="ru-RU" dirty="0"/>
          </a:p>
        </p:txBody>
      </p:sp>
      <p:pic>
        <p:nvPicPr>
          <p:cNvPr id="4" name="Рисунок 3" descr="00000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928670"/>
            <a:ext cx="5029235" cy="56436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Подвиг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Красной Звезды </a:t>
            </a:r>
            <a:endParaRPr lang="ru-RU" dirty="0"/>
          </a:p>
        </p:txBody>
      </p:sp>
      <p:pic>
        <p:nvPicPr>
          <p:cNvPr id="4" name="Рисунок 3" descr="0000015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8143932" cy="307183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29322" y="1524000"/>
            <a:ext cx="2757478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1-ая строка приказа или указа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Медаль «За взятие Кенигсберга»</a:t>
            </a:r>
            <a:endParaRPr lang="ru-RU" dirty="0"/>
          </a:p>
        </p:txBody>
      </p:sp>
      <p:pic>
        <p:nvPicPr>
          <p:cNvPr id="4" name="Рисунок 3" descr="00000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02510"/>
            <a:ext cx="4214842" cy="559209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2066" y="1524000"/>
            <a:ext cx="3614734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Строка в наградном списке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01014" cy="7762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Медаль «За взятие Кенигсберга»</a:t>
            </a:r>
            <a:endParaRPr lang="ru-RU" dirty="0"/>
          </a:p>
        </p:txBody>
      </p:sp>
      <p:pic>
        <p:nvPicPr>
          <p:cNvPr id="4" name="Рисунок 3" descr="0000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4429156" cy="543533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43570" y="1524000"/>
            <a:ext cx="3043230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1-ая строка приказа или указа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Медаль «За победу над Германией в Великой Отечественной войне 1941–1945 гг.»</a:t>
            </a:r>
            <a:endParaRPr lang="ru-RU" sz="2400" dirty="0"/>
          </a:p>
        </p:txBody>
      </p:sp>
      <p:pic>
        <p:nvPicPr>
          <p:cNvPr id="4" name="Рисунок 3" descr="00000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4929222" cy="55007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72132" y="1524000"/>
            <a:ext cx="3114668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Строка в наградном списке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Медаль «За победу над Германией в Великой Отечественной войне 1941–1945 гг.»</a:t>
            </a:r>
            <a:endParaRPr lang="ru-RU" sz="2400" dirty="0"/>
          </a:p>
        </p:txBody>
      </p:sp>
      <p:pic>
        <p:nvPicPr>
          <p:cNvPr id="4" name="Рисунок 3" descr="00000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5000660" cy="54292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Дедушка, спасибо за победу!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то что жизнь свою за нас отдал!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те четыре года без обедов,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тех людей, у умерших зеркал.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Спасибо, дед, за то, что воевал.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то, что были силы побеждать!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то, что падал , а потом вставал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то, что ты пытался выживать.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Спасибо, дедушка . За ленты, за салют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воздух, солнце, за дожди, что в мае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песни те, что нам сейчас поют.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 дедушка, за то, что Русь живая!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Спасибо за огонь, что вечным стал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снег, что так красиво может таять.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самое чудесное нам дал!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мы взамен- лишь вечную вам память.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горжусь своим дедушкой  ,за то что он был сильным и отважным .За то что смог пройти этот не легкий путь и подарить нам мирное небо над головой 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проживания, звание солдата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Откуда призывался в вооруженные силы и в каком звании.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Перечень имеющихся наград (с изображением наград).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Описание  подвигов, за который получена соответствующая награда.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http://www.podvig-naroda.ru/?#id=1536373900&amp;tab=navDetailManAward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https://pamyat-naroda.ru/heroes/isp-chelovek_spisok6803301/?backurl=%2Fheroes%2F%3Fadv_search%3Dy%26last_name%3D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Изюмов%26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first_name%3D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Кирилл%26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ddle_name%3D%26date_birth%3D%26static_hash%3Deb98ffb2c34d177b07c9d6f04e059625%26group%3Dall%26types%3Dpamyat_commander%3Anagrady_nagrad_doc%3Anagrady_uchet_kartoteka%3Anagrady_ubilein_kartoteka%3Apamyat_voenkomat%3Apotery_vpp%3Apamyat_zsp_parts%3Akld_polit%3Akld_upk%3Akld_vmf%3Apotery_doneseniya_o_poteryah%3Apotery_gospitali%3Apotery_utochenie_poter%3Apotery_spiski_zahoroneniy%3Apotery_voennoplen%3Apotery_iskluchenie_iz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_spiskov%26page%3D1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WWW.podvignaroda.ru 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http://www.obd-memorial.ru/html/index.html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00174"/>
            <a:ext cx="4929222" cy="457200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Дата рождения :  01 .02.1922 год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рождения: Ростовская обл.,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р-н; с. Сандата.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Воинское звание :Старший сержант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Изюмов Кирилл Васильевич </a:t>
            </a:r>
            <a:endParaRPr lang="ru-RU" dirty="0"/>
          </a:p>
        </p:txBody>
      </p:sp>
      <p:pic>
        <p:nvPicPr>
          <p:cNvPr id="4" name="Рисунок 3" descr="kZsC3YUAJ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357298"/>
            <a:ext cx="3857634" cy="51435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 призыва: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РВК, Ростовская обл.,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Сальский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>Место службы: 671 </a:t>
            </a:r>
            <a:r>
              <a:rPr lang="ru-RU" sz="1600" dirty="0" err="1" smtClean="0"/>
              <a:t>сп</a:t>
            </a:r>
            <a:r>
              <a:rPr lang="ru-RU" sz="1600" dirty="0" smtClean="0"/>
              <a:t>(671 стрелковый полк ) 221 </a:t>
            </a:r>
            <a:r>
              <a:rPr lang="ru-RU" sz="1600" dirty="0" err="1" smtClean="0"/>
              <a:t>сд</a:t>
            </a:r>
            <a:r>
              <a:rPr lang="ru-RU" sz="1600" dirty="0" smtClean="0"/>
              <a:t>(стрелковой </a:t>
            </a:r>
            <a:r>
              <a:rPr lang="ru-RU" sz="1600" dirty="0" err="1" smtClean="0"/>
              <a:t>девизии</a:t>
            </a:r>
            <a:r>
              <a:rPr lang="ru-RU" sz="1600" dirty="0" smtClean="0"/>
              <a:t>) 28 А ЮФ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Призывался со званием : Рядовой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Откуда призывался в вооруженные силы и в каком звании.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Рисунок 3" descr="kZsC3YUAJ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071678"/>
            <a:ext cx="4286280" cy="478632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919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наград  и дата подвига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Награды</a:t>
                      </a:r>
                      <a:endParaRPr lang="ru-RU" dirty="0"/>
                    </a:p>
                  </a:txBody>
                  <a:tcPr/>
                </a:tc>
              </a:tr>
              <a:tr h="1938752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Медаль «За отвагу»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Дата подвига: 09.09.1943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033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Красной Звезды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Дата подвига: 19.01.1945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имеющихся наград </a:t>
            </a:r>
            <a:endParaRPr lang="ru-RU" dirty="0"/>
          </a:p>
        </p:txBody>
      </p:sp>
      <p:pic>
        <p:nvPicPr>
          <p:cNvPr id="7" name="Рисунок 6" descr="Medal_Za_Otvag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14553"/>
            <a:ext cx="1500198" cy="1785951"/>
          </a:xfrm>
          <a:prstGeom prst="rect">
            <a:avLst/>
          </a:prstGeom>
        </p:spPr>
      </p:pic>
      <p:pic>
        <p:nvPicPr>
          <p:cNvPr id="8" name="Рисунок 7" descr="Orden_Krasnoj_Zvez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256"/>
            <a:ext cx="2808356" cy="21431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наград</a:t>
                      </a:r>
                      <a:r>
                        <a:rPr lang="ru-RU" baseline="0" dirty="0" smtClean="0"/>
                        <a:t>  и дата подвига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Награда</a:t>
                      </a:r>
                      <a:endParaRPr lang="ru-RU" dirty="0"/>
                    </a:p>
                  </a:txBody>
                  <a:tcPr/>
                </a:tc>
              </a:tr>
              <a:tr h="1891350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Орден Отечественной войны I степени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Дата наградного документа: 06.04.1985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86082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Медаль «За взятие Кенигсберга»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rden_Otechestvennoj_vojny_1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928801"/>
            <a:ext cx="1923332" cy="1785951"/>
          </a:xfrm>
          <a:prstGeom prst="rect">
            <a:avLst/>
          </a:prstGeom>
        </p:spPr>
      </p:pic>
      <p:pic>
        <p:nvPicPr>
          <p:cNvPr id="6" name="Рисунок 5" descr="Medal_Za_vzyatie_Keniksber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929067"/>
            <a:ext cx="1571636" cy="24762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47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награды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Награда</a:t>
                      </a:r>
                      <a:endParaRPr lang="ru-RU" dirty="0"/>
                    </a:p>
                  </a:txBody>
                  <a:tcPr/>
                </a:tc>
              </a:tr>
              <a:tr h="3105796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Медаль «За победу над Германией в Великой Отечественной войне 1941–1945 гг.»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edal_Za_pobedu_nad_Germanie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143116"/>
            <a:ext cx="2314273" cy="27860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500174"/>
            <a:ext cx="2714644" cy="45720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1-ая строка приказа или указа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Медаль «За отвагу» </a:t>
            </a:r>
            <a:endParaRPr lang="ru-RU" dirty="0"/>
          </a:p>
        </p:txBody>
      </p:sp>
      <p:pic>
        <p:nvPicPr>
          <p:cNvPr id="4" name="Рисунок 3" descr="00000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928670"/>
            <a:ext cx="5143536" cy="565630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3686172" cy="50958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Строка в наградном списке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Медаль «За отвагу»</a:t>
            </a:r>
            <a:endParaRPr lang="ru-RU" dirty="0"/>
          </a:p>
        </p:txBody>
      </p:sp>
      <p:pic>
        <p:nvPicPr>
          <p:cNvPr id="4" name="Рисунок 3" descr="00000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785794"/>
            <a:ext cx="4786346" cy="592935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</TotalTime>
  <Words>313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«Бессмертный полк»</vt:lpstr>
      <vt:lpstr>Содержание </vt:lpstr>
      <vt:lpstr>Изюмов Кирилл Васильевич </vt:lpstr>
      <vt:lpstr> Откуда призывался в вооруженные силы и в каком звании.  </vt:lpstr>
      <vt:lpstr>Перечень имеющихся наград </vt:lpstr>
      <vt:lpstr>Слайд 6</vt:lpstr>
      <vt:lpstr>Слайд 7</vt:lpstr>
      <vt:lpstr> Медаль «За отвагу» </vt:lpstr>
      <vt:lpstr>Медаль «За отвагу»</vt:lpstr>
      <vt:lpstr>Медаль «За отвагу»</vt:lpstr>
      <vt:lpstr>Орден Красной Звезды </vt:lpstr>
      <vt:lpstr>Орден Красной Звезды </vt:lpstr>
      <vt:lpstr>Орден Красной Звезды </vt:lpstr>
      <vt:lpstr>Орден Красной Звезды </vt:lpstr>
      <vt:lpstr>Медаль «За взятие Кенигсберга»</vt:lpstr>
      <vt:lpstr>Медаль «За взятие Кенигсберга»</vt:lpstr>
      <vt:lpstr>Медаль «За победу над Германией в Великой Отечественной войне 1941–1945 гг.»</vt:lpstr>
      <vt:lpstr>Медаль «За победу над Германией в Великой Отечественной войне 1941–1945 гг.»</vt:lpstr>
      <vt:lpstr>Заключение </vt:lpstr>
      <vt:lpstr>Приложение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«Бессмертный полк»</dc:title>
  <dc:creator>dom</dc:creator>
  <cp:lastModifiedBy>dom</cp:lastModifiedBy>
  <cp:revision>29</cp:revision>
  <dcterms:created xsi:type="dcterms:W3CDTF">2020-05-27T10:15:19Z</dcterms:created>
  <dcterms:modified xsi:type="dcterms:W3CDTF">2020-05-28T09:04:03Z</dcterms:modified>
</cp:coreProperties>
</file>