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charts/style1.xml" ContentType="application/vnd.ms-office.chartstyl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sldIdLst>
    <p:sldId id="256" r:id="rId2"/>
    <p:sldId id="257" r:id="rId3"/>
    <p:sldId id="265" r:id="rId4"/>
    <p:sldId id="258" r:id="rId5"/>
    <p:sldId id="261" r:id="rId6"/>
    <p:sldId id="262" r:id="rId7"/>
    <p:sldId id="260" r:id="rId8"/>
    <p:sldId id="259" r:id="rId9"/>
    <p:sldId id="263" r:id="rId10"/>
    <p:sldId id="264" r:id="rId11"/>
    <p:sldId id="266" r:id="rId12"/>
    <p:sldId id="267" r:id="rId13"/>
    <p:sldId id="269" r:id="rId14"/>
    <p:sldId id="270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016" autoAdjust="0"/>
    <p:restoredTop sz="96154" autoAdjust="0"/>
  </p:normalViewPr>
  <p:slideViewPr>
    <p:cSldViewPr snapToGrid="0">
      <p:cViewPr varScale="1">
        <p:scale>
          <a:sx n="60" d="100"/>
          <a:sy n="60" d="100"/>
        </p:scale>
        <p:origin x="-78" y="-2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 в вашей семье используют старые вещи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Лист1!$A$2:$A$6</c:f>
              <c:strCache>
                <c:ptCount val="5"/>
                <c:pt idx="0">
                  <c:v>Делаем сувениры, подарки </c:v>
                </c:pt>
                <c:pt idx="1">
                  <c:v>Отвозим старые вещи на дачу/в деревню</c:v>
                </c:pt>
                <c:pt idx="2">
                  <c:v>Никак. Сразу выбрасываем </c:v>
                </c:pt>
                <c:pt idx="3">
                  <c:v>Выбрасываем, но предварительно отсортировываем то, что можно переработать </c:v>
                </c:pt>
                <c:pt idx="4">
                  <c:v>Свой вариант 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</c:v>
                </c:pt>
                <c:pt idx="1">
                  <c:v>13</c:v>
                </c:pt>
                <c:pt idx="2">
                  <c:v>7</c:v>
                </c:pt>
                <c:pt idx="3">
                  <c:v>11</c:v>
                </c:pt>
                <c:pt idx="4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020-46E8-8336-DA35228AD204}"/>
            </c:ext>
          </c:extLst>
        </c:ser>
        <c:gapWidth val="219"/>
        <c:overlap val="-27"/>
        <c:axId val="98653696"/>
        <c:axId val="98655232"/>
      </c:barChart>
      <c:catAx>
        <c:axId val="9865369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655232"/>
        <c:crosses val="autoZero"/>
        <c:auto val="1"/>
        <c:lblAlgn val="ctr"/>
        <c:lblOffset val="100"/>
      </c:catAx>
      <c:valAx>
        <c:axId val="986552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8653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EE078-11A4-4F41-9D40-5A74CAE6AF34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26BDCD14-5211-409D-B7C4-6FBEB1D990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21880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EE078-11A4-4F41-9D40-5A74CAE6AF34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6BDCD14-5211-409D-B7C4-6FBEB1D990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6491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EE078-11A4-4F41-9D40-5A74CAE6AF34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6BDCD14-5211-409D-B7C4-6FBEB1D990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776530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EE078-11A4-4F41-9D40-5A74CAE6AF34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6BDCD14-5211-409D-B7C4-6FBEB1D990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451620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EE078-11A4-4F41-9D40-5A74CAE6AF34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6BDCD14-5211-409D-B7C4-6FBEB1D990D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465861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EE078-11A4-4F41-9D40-5A74CAE6AF34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6BDCD14-5211-409D-B7C4-6FBEB1D990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8461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EE078-11A4-4F41-9D40-5A74CAE6AF34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DCD14-5211-409D-B7C4-6FBEB1D990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1689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EE078-11A4-4F41-9D40-5A74CAE6AF34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DCD14-5211-409D-B7C4-6FBEB1D990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29427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EE078-11A4-4F41-9D40-5A74CAE6AF34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DCD14-5211-409D-B7C4-6FBEB1D990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1565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EE078-11A4-4F41-9D40-5A74CAE6AF34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26BDCD14-5211-409D-B7C4-6FBEB1D990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73427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EE078-11A4-4F41-9D40-5A74CAE6AF34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6BDCD14-5211-409D-B7C4-6FBEB1D990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5553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EE078-11A4-4F41-9D40-5A74CAE6AF34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26BDCD14-5211-409D-B7C4-6FBEB1D990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0564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EE078-11A4-4F41-9D40-5A74CAE6AF34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DCD14-5211-409D-B7C4-6FBEB1D990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23286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EE078-11A4-4F41-9D40-5A74CAE6AF34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DCD14-5211-409D-B7C4-6FBEB1D990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96103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EE078-11A4-4F41-9D40-5A74CAE6AF34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BDCD14-5211-409D-B7C4-6FBEB1D990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6376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EE078-11A4-4F41-9D40-5A74CAE6AF34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26BDCD14-5211-409D-B7C4-6FBEB1D990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29158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EE078-11A4-4F41-9D40-5A74CAE6AF34}" type="datetimeFigureOut">
              <a:rPr lang="ru-RU" smtClean="0"/>
              <a:pPr/>
              <a:t>24.12.2020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26BDCD14-5211-409D-B7C4-6FBEB1D990D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3001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  <p:sldLayoutId id="2147483870" r:id="rId14"/>
    <p:sldLayoutId id="2147483871" r:id="rId15"/>
    <p:sldLayoutId id="214748387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0689" y="898634"/>
            <a:ext cx="9459310" cy="1924707"/>
          </a:xfrm>
        </p:spPr>
        <p:txBody>
          <a:bodyPr>
            <a:noAutofit/>
          </a:bodyPr>
          <a:lstStyle/>
          <a:p>
            <a:pPr algn="ctr"/>
            <a:r>
              <a:rPr lang="ru-RU" sz="7200" dirty="0" smtClean="0"/>
              <a:t>Вторая жизнь ненужных вещей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7100" y="3216166"/>
            <a:ext cx="9144000" cy="3425933"/>
          </a:xfrm>
        </p:spPr>
        <p:txBody>
          <a:bodyPr>
            <a:noAutofit/>
          </a:bodyPr>
          <a:lstStyle/>
          <a:p>
            <a:pPr algn="r">
              <a:spcBef>
                <a:spcPts val="600"/>
              </a:spcBef>
            </a:pPr>
            <a:r>
              <a:rPr lang="ru-RU" sz="2800" dirty="0"/>
              <a:t>Выполнила: Белянкина Елизавета</a:t>
            </a:r>
          </a:p>
          <a:p>
            <a:pPr algn="r">
              <a:spcBef>
                <a:spcPts val="600"/>
              </a:spcBef>
            </a:pPr>
            <a:r>
              <a:rPr lang="ru-RU" sz="2800" dirty="0"/>
              <a:t>Ученица 4 «Д» класса</a:t>
            </a:r>
          </a:p>
          <a:p>
            <a:pPr algn="r">
              <a:spcBef>
                <a:spcPts val="600"/>
              </a:spcBef>
            </a:pPr>
            <a:r>
              <a:rPr lang="ru-RU" sz="2800" dirty="0"/>
              <a:t>Учитель-консультант: учитель</a:t>
            </a:r>
          </a:p>
          <a:p>
            <a:pPr algn="r">
              <a:spcBef>
                <a:spcPts val="600"/>
              </a:spcBef>
            </a:pPr>
            <a:r>
              <a:rPr lang="ru-RU" sz="2800" dirty="0"/>
              <a:t>Высшей квалификационной категории</a:t>
            </a:r>
          </a:p>
          <a:p>
            <a:pPr algn="r">
              <a:spcBef>
                <a:spcPts val="600"/>
              </a:spcBef>
            </a:pPr>
            <a:r>
              <a:rPr lang="ru-RU" sz="2800" dirty="0"/>
              <a:t>Попова Галина Николаевна</a:t>
            </a:r>
          </a:p>
          <a:p>
            <a:pPr algn="r">
              <a:spcBef>
                <a:spcPts val="600"/>
              </a:spcBef>
            </a:pPr>
            <a:r>
              <a:rPr lang="ru-RU" sz="2800" dirty="0"/>
              <a:t>Контактный телефон: </a:t>
            </a:r>
            <a:r>
              <a:rPr lang="ru-RU" sz="2800" dirty="0" smtClean="0"/>
              <a:t>342-28-70</a:t>
            </a:r>
          </a:p>
          <a:p>
            <a:pPr algn="r">
              <a:spcBef>
                <a:spcPts val="600"/>
              </a:spcBef>
            </a:pPr>
            <a:r>
              <a:rPr lang="ru-RU" sz="2800" dirty="0" smtClean="0"/>
              <a:t>Новосибирск</a:t>
            </a:r>
          </a:p>
          <a:p>
            <a:pPr algn="r">
              <a:spcBef>
                <a:spcPts val="600"/>
              </a:spcBef>
            </a:pPr>
            <a:r>
              <a:rPr lang="ru-RU" sz="2800" dirty="0" smtClean="0"/>
              <a:t>2020 г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90631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9005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874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290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70117" y="236483"/>
            <a:ext cx="10421883" cy="7398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Цель </a:t>
            </a:r>
            <a:r>
              <a:rPr lang="ru-RU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использование ненужных вещей для изготовления игрушек и украшений.</a:t>
            </a:r>
            <a:endParaRPr lang="ru-RU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r>
              <a:rPr lang="ru-RU" sz="36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Задачи</a:t>
            </a:r>
            <a:r>
              <a:rPr lang="ru-RU" sz="3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ru-RU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>
              <a:buFont typeface="+mj-lt"/>
              <a:buAutoNum type="arabicParenR"/>
            </a:pP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Придумать как использовать ненужные вещи для поделок.</a:t>
            </a:r>
            <a:endParaRPr lang="ru-RU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>
              <a:buFont typeface="+mj-lt"/>
              <a:buAutoNum type="arabicParenR"/>
            </a:pP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Сократить количество выбрасываемых вещей у себя в доме.</a:t>
            </a:r>
            <a:endParaRPr lang="ru-RU" sz="3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>
              <a:buFont typeface="+mj-lt"/>
              <a:buAutoNum type="arabicParenR"/>
            </a:pP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Освоить изготовление из  ненужных вещей, нужные и красивые игрушки и </a:t>
            </a:r>
            <a:r>
              <a:rPr lang="ru-RU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украшения.</a:t>
            </a:r>
            <a:endParaRPr lang="ru-RU" sz="3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7200">
              <a:buFont typeface="+mj-lt"/>
              <a:buAutoNum type="arabicParenR"/>
            </a:pPr>
            <a:r>
              <a:rPr lang="ru-RU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Показать </a:t>
            </a:r>
            <a:r>
              <a:rPr lang="ru-RU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на примере работ, как можно использовать ненужные вещи в целях сохранения природы</a:t>
            </a:r>
            <a:r>
              <a:rPr lang="ru-RU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ru-RU" sz="3600" b="1" dirty="0"/>
              <a:t> </a:t>
            </a:r>
            <a:endParaRPr lang="ru-RU" sz="3600" b="1" dirty="0" smtClean="0"/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</a:pPr>
            <a:endParaRPr lang="ru-RU" sz="4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570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1754513820"/>
              </p:ext>
            </p:extLst>
          </p:nvPr>
        </p:nvGraphicFramePr>
        <p:xfrm>
          <a:off x="2628900" y="1181101"/>
          <a:ext cx="7302500" cy="4737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76514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100" y="-33867"/>
            <a:ext cx="5168900" cy="689186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8358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3265" y="-297"/>
            <a:ext cx="5145470" cy="68585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4216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133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9981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-25398"/>
            <a:ext cx="5194299" cy="692573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0358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5680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Зеленый и желтый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582</TotalTime>
  <Words>95</Words>
  <Application>Microsoft Office PowerPoint</Application>
  <PresentationFormat>Произвольный</PresentationFormat>
  <Paragraphs>16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Легкий дым</vt:lpstr>
      <vt:lpstr>Вторая жизнь ненужных вещей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interfessor_five</dc:creator>
  <cp:lastModifiedBy>Попова ГН_2</cp:lastModifiedBy>
  <cp:revision>20</cp:revision>
  <dcterms:created xsi:type="dcterms:W3CDTF">2020-12-03T12:55:21Z</dcterms:created>
  <dcterms:modified xsi:type="dcterms:W3CDTF">2020-12-24T00:22:23Z</dcterms:modified>
</cp:coreProperties>
</file>