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7" r:id="rId4"/>
    <p:sldId id="268" r:id="rId5"/>
    <p:sldId id="269" r:id="rId6"/>
    <p:sldId id="260" r:id="rId7"/>
    <p:sldId id="261" r:id="rId8"/>
    <p:sldId id="262" r:id="rId9"/>
    <p:sldId id="258" r:id="rId10"/>
    <p:sldId id="257" r:id="rId11"/>
    <p:sldId id="256" r:id="rId12"/>
    <p:sldId id="263" r:id="rId13"/>
    <p:sldId id="270" r:id="rId14"/>
    <p:sldId id="265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1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18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9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92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1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arker size="1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4000" t="-3000" r="-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198ED-57D5-46ED-829F-B726A999F7F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1F575-3991-4288-AD70-C66BFB3AA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62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902075" cy="465137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44008" y="1304706"/>
            <a:ext cx="4032448" cy="36933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Легенда о подснежнике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Старинная русская легенда рассказывает, </a:t>
            </a: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однажды старуха Зима со своими спутниками Морозом и Ветром решила не пускать на землю красавицу Весну. </a:t>
            </a: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 смелый Подснежник выпрямился, расправил лепестки и попросил защиты у Солнца.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Солнце заметило Подснежник, согрело землю и открыло дорогу Весне.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2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26" y="404663"/>
            <a:ext cx="4586630" cy="4530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3893" y="5342181"/>
            <a:ext cx="381617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Людмила Скрипченко Подснежники.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5175156" cy="3821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662683" y="620688"/>
            <a:ext cx="3312368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Только снег сойдёт с опушки,-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Воздух звонче и теплей.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подснежников макушки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Снега белого белей.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 нежны в наряде белом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Эти скромные цветы!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 срывай их между делом,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Будь же умницею ты!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подснежника – цветочка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Есть один лишь цветонос.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 родится сын иль дочка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Если ты цветок унёс.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Он не может дать отпора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платье беленьком цветок.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Лишь росинками с укором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Вслед заплачет лепесток.</a:t>
            </a:r>
          </a:p>
          <a:p>
            <a:endParaRPr lang="ru-RU" b="1" cap="all" dirty="0" smtClean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Г. </a:t>
            </a:r>
            <a:r>
              <a:rPr lang="ru-RU" b="1" cap="all" dirty="0" err="1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Меловик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3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0249">
            <a:off x="292894" y="332656"/>
            <a:ext cx="3696322" cy="411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3081" y="908720"/>
            <a:ext cx="5400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Вы знаете, что подснежник - лесной цветок. </a:t>
            </a:r>
          </a:p>
          <a:p>
            <a:endParaRPr lang="ru-RU" b="1" cap="all" dirty="0" smtClean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знаете ли вы, что он занесен в Красную Книгу? 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Какие растения заносят в красную Книгу? </a:t>
            </a:r>
          </a:p>
          <a:p>
            <a:endParaRPr lang="ru-RU" b="1" cap="all" dirty="0" smtClean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Зачем растения заносят в Красную Книгу? </a:t>
            </a:r>
          </a:p>
          <a:p>
            <a:endParaRPr lang="ru-RU" b="1" cap="all" dirty="0" smtClean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Подснежники расцветают первыми, вот и рвут их люди не жалея, кто для себя, а кто на продажу. Срывают охапками, выдергивая вместе с луковицами, затаптывая  густо растущие цветы. 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869160"/>
            <a:ext cx="6669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1F497D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Но мы с вами - Друзья Природы и </a:t>
            </a: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никогда Мы не будем рвать цветы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Это капли красоты!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Пусть они растут, </a:t>
            </a:r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цветут,  Радость </a:t>
            </a: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нам они несут!</a:t>
            </a:r>
          </a:p>
        </p:txBody>
      </p:sp>
    </p:spTree>
    <p:extLst>
      <p:ext uri="{BB962C8B-B14F-4D97-AF65-F5344CB8AC3E}">
        <p14:creationId xmlns:p14="http://schemas.microsoft.com/office/powerpoint/2010/main" val="38437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eviews.123rf.com/images/lenm/lenm1202/lenm120200136/12325597-Illustration-of-Kids-Exercising-Stock-Phot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692" r="100000">
                        <a14:foregroundMark x1="42154" y1="53554" x2="42154" y2="53554"/>
                        <a14:foregroundMark x1="45462" y1="63636" x2="45462" y2="63636"/>
                        <a14:foregroundMark x1="47538" y1="98182" x2="47538" y2="98182"/>
                        <a14:foregroundMark x1="58615" y1="97686" x2="58615" y2="97686"/>
                        <a14:foregroundMark x1="56769" y1="83636" x2="56769" y2="83636"/>
                        <a14:foregroundMark x1="48462" y1="85455" x2="48462" y2="85455"/>
                        <a14:foregroundMark x1="51077" y1="4463" x2="51077" y2="4463"/>
                        <a14:foregroundMark x1="51769" y1="7603" x2="51769" y2="7603"/>
                        <a14:foregroundMark x1="53154" y1="14050" x2="53154" y2="14050"/>
                        <a14:foregroundMark x1="64308" y1="20992" x2="64308" y2="20992"/>
                        <a14:foregroundMark x1="24769" y1="23306" x2="24769" y2="23306"/>
                        <a14:foregroundMark x1="29846" y1="49752" x2="29846" y2="49752"/>
                        <a14:foregroundMark x1="35000" y1="34545" x2="35000" y2="34545"/>
                        <a14:foregroundMark x1="30923" y1="13719" x2="30923" y2="13719"/>
                        <a14:foregroundMark x1="31538" y1="13223" x2="31538" y2="13223"/>
                        <a14:foregroundMark x1="32308" y1="18347" x2="32308" y2="18347"/>
                        <a14:foregroundMark x1="35615" y1="46446" x2="35615" y2="46446"/>
                        <a14:foregroundMark x1="33308" y1="59669" x2="33308" y2="59669"/>
                        <a14:foregroundMark x1="31769" y1="43802" x2="31769" y2="43802"/>
                        <a14:foregroundMark x1="31846" y1="51736" x2="31846" y2="51736"/>
                        <a14:foregroundMark x1="22615" y1="60000" x2="22615" y2="60000"/>
                        <a14:foregroundMark x1="27769" y1="65950" x2="27769" y2="65950"/>
                        <a14:foregroundMark x1="32462" y1="69421" x2="32462" y2="69421"/>
                        <a14:foregroundMark x1="27308" y1="67107" x2="27308" y2="67107"/>
                        <a14:foregroundMark x1="29538" y1="70248" x2="29538" y2="70248"/>
                        <a14:foregroundMark x1="38846" y1="68760" x2="38846" y2="68760"/>
                        <a14:foregroundMark x1="36923" y1="78678" x2="36923" y2="78678"/>
                        <a14:foregroundMark x1="37077" y1="80992" x2="37077" y2="80992"/>
                        <a14:foregroundMark x1="37077" y1="80992" x2="37077" y2="80992"/>
                        <a14:foregroundMark x1="30385" y1="79835" x2="30385" y2="79835"/>
                        <a14:foregroundMark x1="30385" y1="79835" x2="30385" y2="79835"/>
                        <a14:foregroundMark x1="30385" y1="79835" x2="30385" y2="79835"/>
                        <a14:foregroundMark x1="29308" y1="78017" x2="29308" y2="78017"/>
                        <a14:foregroundMark x1="29462" y1="78017" x2="29462" y2="78017"/>
                        <a14:foregroundMark x1="29846" y1="97190" x2="29846" y2="97190"/>
                        <a14:foregroundMark x1="30308" y1="90744" x2="30308" y2="90744"/>
                        <a14:foregroundMark x1="37615" y1="86281" x2="37462" y2="86942"/>
                        <a14:foregroundMark x1="38846" y1="96529" x2="38846" y2="96529"/>
                        <a14:foregroundMark x1="69000" y1="28760" x2="69000" y2="28760"/>
                        <a14:foregroundMark x1="69923" y1="46281" x2="69923" y2="46281"/>
                        <a14:foregroundMark x1="70231" y1="50413" x2="70231" y2="50413"/>
                        <a14:foregroundMark x1="71000" y1="54050" x2="71000" y2="54050"/>
                        <a14:foregroundMark x1="73923" y1="57355" x2="73923" y2="57355"/>
                        <a14:foregroundMark x1="75462" y1="67769" x2="75462" y2="67769"/>
                        <a14:foregroundMark x1="72000" y1="40000" x2="72000" y2="40000"/>
                        <a14:foregroundMark x1="71923" y1="38347" x2="71923" y2="38347"/>
                        <a14:foregroundMark x1="72538" y1="35207" x2="72538" y2="35207"/>
                        <a14:foregroundMark x1="69077" y1="3636" x2="69077" y2="3636"/>
                        <a14:foregroundMark x1="69462" y1="2479" x2="69462" y2="2479"/>
                        <a14:foregroundMark x1="72923" y1="13719" x2="72923" y2="13719"/>
                        <a14:foregroundMark x1="71077" y1="7603" x2="71077" y2="7603"/>
                        <a14:foregroundMark x1="71769" y1="10413" x2="71769" y2="10413"/>
                        <a14:foregroundMark x1="64308" y1="48595" x2="64308" y2="48595"/>
                        <a14:foregroundMark x1="66462" y1="46446" x2="66462" y2="46446"/>
                        <a14:foregroundMark x1="67923" y1="51736" x2="67923" y2="51736"/>
                        <a14:foregroundMark x1="61462" y1="59339" x2="61462" y2="59339"/>
                        <a14:foregroundMark x1="65538" y1="65455" x2="65538" y2="65455"/>
                        <a14:foregroundMark x1="61846" y1="53719" x2="61846" y2="53719"/>
                        <a14:foregroundMark x1="61000" y1="56860" x2="61000" y2="56860"/>
                        <a14:foregroundMark x1="68615" y1="67603" x2="68615" y2="67603"/>
                        <a14:foregroundMark x1="70692" y1="64793" x2="70692" y2="64793"/>
                        <a14:foregroundMark x1="70692" y1="64793" x2="70692" y2="64793"/>
                        <a14:foregroundMark x1="74385" y1="71240" x2="74385" y2="71240"/>
                        <a14:foregroundMark x1="72308" y1="71074" x2="72308" y2="71074"/>
                        <a14:foregroundMark x1="72308" y1="71240" x2="72308" y2="71240"/>
                        <a14:foregroundMark x1="72538" y1="71240" x2="72538" y2="71240"/>
                        <a14:foregroundMark x1="72769" y1="59174" x2="72769" y2="59174"/>
                        <a14:foregroundMark x1="72385" y1="57190" x2="72385" y2="57190"/>
                        <a14:foregroundMark x1="73231" y1="60661" x2="73231" y2="60661"/>
                        <a14:foregroundMark x1="74923" y1="59339" x2="74923" y2="59339"/>
                        <a14:foregroundMark x1="74769" y1="38347" x2="74769" y2="38347"/>
                        <a14:foregroundMark x1="31077" y1="12231" x2="31077" y2="12231"/>
                        <a14:foregroundMark x1="77231" y1="96364" x2="77231" y2="96364"/>
                        <a14:foregroundMark x1="75077" y1="74380" x2="75077" y2="74380"/>
                        <a14:foregroundMark x1="66615" y1="76033" x2="66615" y2="76033"/>
                        <a14:foregroundMark x1="66077" y1="84628" x2="66077" y2="84628"/>
                        <a14:foregroundMark x1="65000" y1="97190" x2="65000" y2="97190"/>
                        <a14:foregroundMark x1="65769" y1="92397" x2="65769" y2="92397"/>
                        <a14:foregroundMark x1="66000" y1="88264" x2="66000" y2="88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2987679"/>
            <a:ext cx="7151192" cy="332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0"/>
            <a:ext cx="57700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Физкультминутка.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Проснулась природа и солнечный лучик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Метлой разогнал ненавистные тучи.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 серой земли появился росток -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ним и подснежника светлый цветок.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(Дети поворачивают голову вправо-влево).</a:t>
            </a:r>
          </a:p>
          <a:p>
            <a:pPr algn="ctr"/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Сперва понемножку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Зелёную выставил ножку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(Руки на пояс, попеременно выставляют вперёд ноги).</a:t>
            </a:r>
          </a:p>
          <a:p>
            <a:pPr algn="ctr"/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Потом потянулся из всех своих сил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(Дети тянутся, руки вверх).</a:t>
            </a:r>
          </a:p>
          <a:p>
            <a:pPr lvl="0" algn="ctr"/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 algn="ctr"/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тихо спросил: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«Я вижу: погода тепла и ясна.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Скажите, ведь правда, что это весна?»</a:t>
            </a:r>
            <a:b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(Дети поднимают руки вверх).</a:t>
            </a:r>
          </a:p>
          <a:p>
            <a:pPr lvl="0" algn="ctr"/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П. Соловьёва. 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70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42" y="242227"/>
            <a:ext cx="2160240" cy="419488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4861" y="4437112"/>
            <a:ext cx="864096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Этот красивый и нежный цветок вырастает из маленькой луковицы. В этой луковице собраны накопленные за лето и осень питательные вещества.</a:t>
            </a:r>
            <a:br>
              <a:rPr lang="ru-RU" b="1" cap="all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Растения, которые растут из луковиц, называют «луковичные растения». Вам хорошо знакомы такие родственники подснежника, тоже луковичные растения, как нарцисс, тюльпан, гиацинт.</a:t>
            </a:r>
            <a:r>
              <a:rPr lang="en-US" b="1" cap="all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dirty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У подснежника только три узких листа возле короткого стебля. 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7" y="1052736"/>
            <a:ext cx="3601585" cy="27004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213" y="620688"/>
            <a:ext cx="2730500" cy="365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2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3498850" cy="3382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05" y="3739118"/>
            <a:ext cx="4747759" cy="2670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6394" y="520968"/>
            <a:ext cx="5238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Посмотрите, какие красивые цветы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Давайте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рассмотрим их. Какого цвета лепестки?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что похож цветок подснежника? (на колокольчик) Что ещё есть у подснежника? (стебель, листья) Какого они цвета? (зелёного) Какой стебель? (тонкий, хрупкий, закругленный, изогнутый) А листья какие? (длинные, вытянутые)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Ребята, посмотрите, у одних подснежников лепестки раскрылись, а у других ещё нет. Кто знает, как называют такой цветок? (бутон)</a:t>
            </a:r>
          </a:p>
        </p:txBody>
      </p:sp>
    </p:spTree>
    <p:extLst>
      <p:ext uri="{BB962C8B-B14F-4D97-AF65-F5344CB8AC3E}">
        <p14:creationId xmlns:p14="http://schemas.microsoft.com/office/powerpoint/2010/main" val="9254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18268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Затонируем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лист бумаги светло синим или голубым цветом. 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4310" y="519285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1663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теперь давайте нарисуем букет подснежников.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604" y="3069905"/>
            <a:ext cx="37768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арисуем стебли и дорисуем внизу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короткие прямые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листья. Прорисовываем стебли и листья оттенками зеленого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65235" y="3095382"/>
            <a:ext cx="5003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Мамуля\Desktop\подснежники\18-04-2016_21-50-01\IMG_1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72411" y="1233627"/>
            <a:ext cx="1853321" cy="13899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уля\Desktop\подснежники\18-04-2016_21-50-01\IMG_1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355976" y="1224575"/>
            <a:ext cx="1687736" cy="12658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муля\Desktop\подснежники\18-04-2016_21-50-01\IMG_1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90604" y="4515862"/>
            <a:ext cx="1970081" cy="14775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579352"/>
            <a:ext cx="360160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Нарисуем проталинки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9" name="Picture 5" descr="C:\Users\Мамуля\Desktop\подснежники\18-04-2016_21-50-01\IMG_1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248477" y="1234015"/>
            <a:ext cx="1740477" cy="130535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муля\Desktop\подснежники\18-04-2016_21-50-01\IMG_15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594966" y="1172784"/>
            <a:ext cx="1903760" cy="142782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муля\Desktop\подснежники\18-04-2016_21-49-32\IMG_15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248477" y="4496746"/>
            <a:ext cx="1740477" cy="130535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99438" y="3172326"/>
            <a:ext cx="35219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 Методом </a:t>
            </a:r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примакивания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рисуем лепестки подснежников.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2" name="Picture 8" descr="C:\Users\Мамуля\Desktop\подснежники\18-04-2016_21-49-32\IMG_15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448735" y="4494933"/>
            <a:ext cx="1968635" cy="14764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Мамуля\Desktop\подснежники\18-04-2016_21-47-57\IMG_15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626518" y="4451587"/>
            <a:ext cx="2166439" cy="1624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753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915" y="315387"/>
            <a:ext cx="8964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Вот что у нас получилось.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Мамуля\Desktop\подснежники\18-04-2016_21-48-52\IMG_1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67" y="1767063"/>
            <a:ext cx="5256584" cy="394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50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633" y="5061960"/>
            <a:ext cx="81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Вслушайтесь - «подснежник».</a:t>
            </a:r>
          </a:p>
          <a:p>
            <a:r>
              <a:rPr lang="ru-RU" sz="1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Как вы думаете, почему именно этот цветок назвали «подснежник»?</a:t>
            </a:r>
          </a:p>
          <a:p>
            <a:r>
              <a:rPr lang="ru-RU" sz="16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Потому что он растет из под снега - «под-</a:t>
            </a:r>
            <a:r>
              <a:rPr lang="ru-RU" sz="1600" b="1" cap="all" dirty="0" err="1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снеж</a:t>
            </a:r>
            <a:r>
              <a:rPr lang="ru-RU" sz="16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-ник».. </a:t>
            </a:r>
            <a:endParaRPr lang="ru-RU" sz="16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1" y="980728"/>
            <a:ext cx="4315618" cy="32403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47446"/>
            <a:ext cx="4664459" cy="3106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3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494087" cy="2640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7" y="222522"/>
            <a:ext cx="3419475" cy="2371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560763" cy="2371725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7" y="4599436"/>
            <a:ext cx="8529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Подснежник </a:t>
            </a:r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появляется на проталинках</a:t>
            </a:r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</a:p>
          <a:p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ru-RU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Прота́лина</a:t>
            </a:r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— место, где </a:t>
            </a:r>
            <a:r>
              <a:rPr lang="ru-RU" b="1" cap="all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ста́ял</a:t>
            </a:r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снег и открылась </a:t>
            </a:r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земля</a:t>
            </a:r>
            <a:r>
              <a:rPr lang="en-US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ru-RU" b="1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растёт на полянках. Он хоть и нежный, хрупкий, но гордый и смелый, растёт рядом со снегом, его обдувает холодный ветер, но он не боится, </a:t>
            </a:r>
            <a:endParaRPr lang="ru-RU" b="1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а </a:t>
            </a:r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гордо стоит на своей тонкой ножке. Это маленькое растение может выдержать даже большой десятиградусный мороз. У подснежника только три узких листа возле короткого стебля</a:t>
            </a:r>
          </a:p>
        </p:txBody>
      </p:sp>
    </p:spTree>
    <p:extLst>
      <p:ext uri="{BB962C8B-B14F-4D97-AF65-F5344CB8AC3E}">
        <p14:creationId xmlns:p14="http://schemas.microsoft.com/office/powerpoint/2010/main" val="25125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1000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626" y="3933054"/>
            <a:ext cx="47556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Научное название цветка - «</a:t>
            </a:r>
            <a:r>
              <a:rPr lang="ru-RU" b="1" cap="all" dirty="0" err="1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галантус</a:t>
            </a:r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», что значит молочная капля. 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Как вы думаете, почему этот цветок сравнили с молочной каплей? 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Лепестки похожи на капли, а цвет белый, как у молока. С наступлением        темноты цветок подснежника   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закрывается и становится очень-очень похож на каплю молока.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7709"/>
            <a:ext cx="4417800" cy="33222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3183" y="1988839"/>
            <a:ext cx="4015325" cy="388843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2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60040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433651"/>
            <a:ext cx="3751324" cy="3631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949" y="4711631"/>
            <a:ext cx="90730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Посмотрите, какие красивые цветы  </a:t>
            </a:r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Давайте </a:t>
            </a:r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рассмотрим их. Какого цвета лепестки? (голубого) А на что похож цветок подснежника? (на колокольчик) </a:t>
            </a:r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Что </a:t>
            </a:r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ещё есть у подснежника? (стебель, листья) Какого они цвета? (зелёного) Какой стебель? (тонкий, хрупкий, закругленный, изогнутый) А листья какие? (длинные, вытянутые)</a:t>
            </a:r>
          </a:p>
          <a:p>
            <a:r>
              <a:rPr lang="ru-RU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Ребята, посмотрите, у одних подснежников лепестки раскрылись, а у других ещё нет. Кто знает, как называют такой цветок? (бутон)</a:t>
            </a:r>
          </a:p>
        </p:txBody>
      </p:sp>
    </p:spTree>
    <p:extLst>
      <p:ext uri="{BB962C8B-B14F-4D97-AF65-F5344CB8AC3E}">
        <p14:creationId xmlns:p14="http://schemas.microsoft.com/office/powerpoint/2010/main" val="1414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24744"/>
            <a:ext cx="381642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</a:rPr>
              <a:t>Когда тепла так для цветенья мало,</a:t>
            </a:r>
          </a:p>
          <a:p>
            <a:r>
              <a:rPr lang="ru-RU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</a:rPr>
              <a:t>Когда снега не полностью сошли,</a:t>
            </a:r>
          </a:p>
          <a:p>
            <a:r>
              <a:rPr lang="ru-RU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</a:rPr>
              <a:t>Пробив заснеженное покрывало,</a:t>
            </a:r>
          </a:p>
          <a:p>
            <a:r>
              <a:rPr lang="ru-RU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</a:rPr>
              <a:t>Подснежники неярко зацвели.</a:t>
            </a:r>
            <a:endParaRPr lang="ru-RU" b="1" dirty="0">
              <a:ln w="10541" cmpd="sng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3" y="2636912"/>
            <a:ext cx="4531269" cy="3398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27" y="680219"/>
            <a:ext cx="3740658" cy="2775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Своей  нежностью подснежники вдохновляют  поэтов и художников.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18472" y="3933056"/>
            <a:ext cx="3312368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</a:rPr>
              <a:t>Под ногой трещит валежник,</a:t>
            </a:r>
          </a:p>
          <a:p>
            <a:r>
              <a:rPr lang="ru-RU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</a:rPr>
              <a:t>Лес весну встречать готов.</a:t>
            </a:r>
          </a:p>
          <a:p>
            <a:r>
              <a:rPr lang="ru-RU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</a:rPr>
              <a:t>Распускается подснежник,</a:t>
            </a:r>
          </a:p>
          <a:p>
            <a:r>
              <a:rPr lang="ru-RU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</a:rPr>
              <a:t>Самый первый из цветов.</a:t>
            </a:r>
          </a:p>
        </p:txBody>
      </p:sp>
    </p:spTree>
    <p:extLst>
      <p:ext uri="{BB962C8B-B14F-4D97-AF65-F5344CB8AC3E}">
        <p14:creationId xmlns:p14="http://schemas.microsoft.com/office/powerpoint/2010/main" val="24808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3147067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Выглянул подснежник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В полутьме лесной -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Маленький разведчик,  Посланный весной;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Пусть еще над лесом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Властвуют снега,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Пусть лежат под снегом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Сонные луга;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Пусть на спящей речке                   Неподвижен лед, -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Раз пришел разведчик,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И весна придет!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4762500" cy="3171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3509121"/>
            <a:ext cx="4572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Пробился подснежник сквозь корочку льда.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Ещё же так рано, спешишь ты куда?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Скажи, что тебе не хватало,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Солнышко светит ещё очень мало.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Снег не растаял, вьюги могут мести,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Кто же заставил тебя расцвести?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Мерзнешь и тянешься к солнцу один</a:t>
            </a:r>
          </a:p>
          <a:p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Средь снежной пустыни ты сейчас господин.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55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572000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Маленький, хрупкий, загадочный джин,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Разве не видишь — совсем ты один.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Сквозь снег пробиваешься ранней весной.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Забвенно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любуешься сам ты собой.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Разве не нужен тебе верный друг?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Много цветов, чтобы было вокруг.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В солнечном свете вместе купаться,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К кому-то нечаянно, как бы прижаться.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3129698" cy="41729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://romantic-online.com/uploads/images/9/f/c/d/281/bfd1fccb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81" y="1193850"/>
            <a:ext cx="3351789" cy="447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116632"/>
            <a:ext cx="3870176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Подснежника хрустальный звон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Весной в ущелье раздается.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Природы развевая сон,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Цветочек на ветру смеется.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84249" y="5669974"/>
            <a:ext cx="4248472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весне распустились подснежники,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там где прежде белели снега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окутали мякоть валежника</a:t>
            </a: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синеватые их облака.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3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4752528" cy="3304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402644" y="3421589"/>
            <a:ext cx="2825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Еськов Павел Васильевич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ru-RU" b="1" dirty="0" smtClean="0"/>
              <a:t>Подснежники</a:t>
            </a: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5" y="3744754"/>
            <a:ext cx="3114675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71" y="3622298"/>
            <a:ext cx="3457253" cy="2702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26720" y="6309320"/>
            <a:ext cx="3126818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b="1" dirty="0" smtClean="0"/>
              <a:t>Каган Наталья. Подснежники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6339" y="6273258"/>
            <a:ext cx="3413755" cy="36933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b="1" dirty="0" smtClean="0"/>
              <a:t>Сизоненко Юрий. Подснежники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914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5819</TotalTime>
  <Words>853</Words>
  <Application>Microsoft Office PowerPoint</Application>
  <PresentationFormat>Экран (4:3)</PresentationFormat>
  <Paragraphs>115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Мамуля</dc:creator>
  <cp:lastModifiedBy>Мамуля</cp:lastModifiedBy>
  <cp:revision>37</cp:revision>
  <dcterms:created xsi:type="dcterms:W3CDTF">2016-04-14T18:38:47Z</dcterms:created>
  <dcterms:modified xsi:type="dcterms:W3CDTF">2016-11-20T19:54:08Z</dcterms:modified>
</cp:coreProperties>
</file>