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Знаете ли Вы, что такое Е ?</a:t>
            </a:r>
          </a:p>
        </c:rich>
      </c:tx>
      <c:layout>
        <c:manualLayout>
          <c:xMode val="edge"/>
          <c:yMode val="edge"/>
          <c:x val="0.14690991541480375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Как думаешь, вредны ли Е в продуктах питания?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вредны</c:v>
                </c:pt>
                <c:pt idx="1">
                  <c:v>только определенные</c:v>
                </c:pt>
                <c:pt idx="2">
                  <c:v>Нет,не вредны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0.34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12AB16-802F-418C-9CC1-D08B06543C50}" type="datetimeFigureOut">
              <a:rPr lang="ru-RU" smtClean="0"/>
              <a:t>06.01.2021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92210A-6B35-428A-A556-399FF75A02A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odobavki.ru/poleznye-i-vrednye-pishhevye-dobavki-i-ix-vliyanie-na-organizm-tablica-e/" TargetMode="External"/><Relationship Id="rId2" Type="http://schemas.openxmlformats.org/officeDocument/2006/relationships/hyperlink" Target="http://www.vtr.com.ua/node/6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F%D0%B8%D1%89%D0%B5%D0%B2%D1%8B%D0%B5_%D0%B4%D0%BE%D0%B1%D0%B0%D0%B2%D0%BA%D0%B8" TargetMode="External"/><Relationship Id="rId4" Type="http://schemas.openxmlformats.org/officeDocument/2006/relationships/hyperlink" Target="http://68.rospotrebnadzor.ru/content/545/21697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</a:t>
            </a:r>
            <a:r>
              <a:rPr lang="ru-RU" dirty="0" smtClean="0"/>
              <a:t>проекта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Е </a:t>
            </a:r>
            <a:r>
              <a:rPr lang="ru-RU" dirty="0" smtClean="0"/>
              <a:t>в продуктах: вредно ли это</a:t>
            </a:r>
            <a:r>
              <a:rPr lang="ru-RU" dirty="0" smtClean="0"/>
              <a:t>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8288" y="4841776"/>
            <a:ext cx="4896544" cy="201622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Наставник проекта:</a:t>
            </a:r>
          </a:p>
          <a:p>
            <a:pPr algn="l"/>
            <a:r>
              <a:rPr lang="ru-RU" dirty="0" smtClean="0"/>
              <a:t>Ахмедьянова Гульнара Мироновна </a:t>
            </a:r>
          </a:p>
          <a:p>
            <a:pPr algn="l"/>
            <a:r>
              <a:rPr lang="ru-RU" dirty="0" smtClean="0"/>
              <a:t>Автор проекта: Грехова Полина, обучающаяся 8 «В» класса МОУ «СОШ № 8 г.Магнитогорска»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15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24744"/>
          </a:xfrm>
        </p:spPr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28800"/>
            <a:ext cx="3811987" cy="4476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пищевых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добавок,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сделать вывод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среди них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встречаются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полезные.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большинство из них влияют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организм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Уже сложно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представить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 без какой-либо пищевой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добавки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 как они помогают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 более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привлекательным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продлевают срок 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1584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использованной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История пищевых добавок (Электронный ресурс)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u="sng" dirty="0">
                <a:hlinkClick r:id="rId2"/>
              </a:rPr>
              <a:t>http://www.vtr.com.ua/node/604</a:t>
            </a:r>
            <a:endParaRPr lang="ru-RU" dirty="0"/>
          </a:p>
          <a:p>
            <a:pPr lvl="0"/>
            <a:r>
              <a:rPr lang="ru-RU" dirty="0"/>
              <a:t>Полезные и вредные пищевые добавки и их влияние на организм – таблица Е (Электронный ресурс)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dirty="0">
                <a:hlinkClick r:id="rId3"/>
              </a:rPr>
              <a:t>https://ecodobavki.ru/poleznye-i-vrednye-pishhevye-dobavki-i-ix-vliyanie-na-organizm-tablica-e/</a:t>
            </a:r>
            <a:endParaRPr lang="ru-RU" dirty="0"/>
          </a:p>
          <a:p>
            <a:pPr lvl="0"/>
            <a:r>
              <a:rPr lang="ru-RU" dirty="0"/>
              <a:t>Польза и вред пищевых добавок (электронный ресурс)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dirty="0">
                <a:hlinkClick r:id="rId4"/>
              </a:rPr>
              <a:t>http://68.rospotrebnadzor.ru/content/545/21697/</a:t>
            </a:r>
            <a:endParaRPr lang="ru-RU" dirty="0"/>
          </a:p>
          <a:p>
            <a:pPr lvl="0"/>
            <a:r>
              <a:rPr lang="ru-RU" dirty="0"/>
              <a:t>Материал из Википедии (Электронный ресурс)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dirty="0">
                <a:hlinkClick r:id="rId5"/>
              </a:rPr>
              <a:t>https://ru.wikipedia.org/wiki/%D0%9F%D0%B8%D1%89%D0%B5%D0%B2%D1%8B%D0%B5_%D0%B4%D0%BE%D0%B1%D0%B0%D0%B2%D0%BA%D0%B8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5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проекта:</a:t>
            </a:r>
            <a:br>
              <a:rPr lang="ru-RU" dirty="0" smtClean="0"/>
            </a:br>
            <a:r>
              <a:rPr lang="ru-RU" dirty="0" smtClean="0"/>
              <a:t>Е в продуктах: вредно ли это?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8288" y="4841776"/>
            <a:ext cx="4896544" cy="201622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Наставник проекта:</a:t>
            </a:r>
          </a:p>
          <a:p>
            <a:pPr algn="l"/>
            <a:r>
              <a:rPr lang="ru-RU" dirty="0" smtClean="0"/>
              <a:t>Ахмедьянова Гульнара Мироновна </a:t>
            </a:r>
          </a:p>
          <a:p>
            <a:pPr algn="l"/>
            <a:r>
              <a:rPr lang="ru-RU" dirty="0" smtClean="0"/>
              <a:t>Автор проекта: Грехова Полина, обучающаяся 8 «В» класса МОУ «СОШ № 8 г.Магнитогорска»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88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какие пищевые добавки придают продуктам питания вкус, запах, а также, почему они так долго хранятся.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31925"/>
            <a:ext cx="6654472" cy="4398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48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Узнать,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каково происхождение, назначение и влияние пищевых добавок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организм человека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Провести исследование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учеников 8В класса об информированности данной проблемы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Понять, что означает шифровка пищевых добавок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Узнать историю происхождения маркировки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17032"/>
            <a:ext cx="8784975" cy="300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23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 smtClean="0"/>
              <a:t>Что такое Е ?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84784"/>
            <a:ext cx="3683000" cy="4572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5069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Пищевые добавки-это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вещества, которые добавляют в продукты в технологических целях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(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от слова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Europe означает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пищевых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добавок).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9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Краткая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09929"/>
            <a:ext cx="8229600" cy="270710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 века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пищевых добавок поставили на промышленную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основу, так как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 значительное развитие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пищевой химии.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1953 г. 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Европейский Союз разработал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настоящую систему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пищевых добавок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1978 г.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узаконивание системы маркировки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" r="9402"/>
          <a:stretch/>
        </p:blipFill>
        <p:spPr>
          <a:xfrm>
            <a:off x="4797287" y="3518562"/>
            <a:ext cx="3763618" cy="3006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21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пищевых добавок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3456384" cy="42770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Индекс Е введен для удобства классификации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множества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Пищевые добавки классифицируются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следующим свойствам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4824"/>
            <a:ext cx="4148473" cy="436596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462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Влияние на организм человека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254888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Существует мнение о том,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если в составе продукта или блюда есть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добавка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вредно.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самом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деле,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не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так. Они подразделяются на: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Полезные;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Нейтральные;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Вредные.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80927"/>
            <a:ext cx="5976664" cy="3988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94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 smtClean="0"/>
              <a:t>Проектный продукт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6127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(фото распечатанных буклетов)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6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 smtClean="0"/>
              <a:t>Результаты опроса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639986"/>
              </p:ext>
            </p:extLst>
          </p:nvPr>
        </p:nvGraphicFramePr>
        <p:xfrm>
          <a:off x="179512" y="1196752"/>
          <a:ext cx="5328592" cy="2293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36726518"/>
              </p:ext>
            </p:extLst>
          </p:nvPr>
        </p:nvGraphicFramePr>
        <p:xfrm>
          <a:off x="2051720" y="3501008"/>
          <a:ext cx="6912768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35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884</TotalTime>
  <Words>407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Тема проекта «Е в продуктах: вредно ли это?»</vt:lpstr>
      <vt:lpstr>Цель</vt:lpstr>
      <vt:lpstr>Задачи</vt:lpstr>
      <vt:lpstr>Что такое Е ?</vt:lpstr>
      <vt:lpstr>Краткая информация</vt:lpstr>
      <vt:lpstr>Классификация пищевых добавок</vt:lpstr>
      <vt:lpstr>Влияние на организм человека</vt:lpstr>
      <vt:lpstr>Проектный продукт</vt:lpstr>
      <vt:lpstr>Результаты опроса</vt:lpstr>
      <vt:lpstr>Заключение</vt:lpstr>
      <vt:lpstr>Список использованной литературы:</vt:lpstr>
      <vt:lpstr>Тема проекта: Е в продуктах: вредно ли это?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Е в продуктах: вредно ли это?</dc:title>
  <dc:creator>иван</dc:creator>
  <cp:lastModifiedBy>HP</cp:lastModifiedBy>
  <cp:revision>21</cp:revision>
  <dcterms:created xsi:type="dcterms:W3CDTF">2020-12-23T08:48:09Z</dcterms:created>
  <dcterms:modified xsi:type="dcterms:W3CDTF">2021-01-06T18:27:35Z</dcterms:modified>
</cp:coreProperties>
</file>