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36617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081433"/>
            <a:ext cx="7342584" cy="25477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Исследовательская </a:t>
            </a:r>
            <a:br>
              <a:rPr lang="ru-RU" b="1" dirty="0" smtClean="0"/>
            </a:br>
            <a:r>
              <a:rPr lang="ru-RU" b="1" dirty="0" smtClean="0"/>
              <a:t>деятельность</a:t>
            </a:r>
            <a:br>
              <a:rPr lang="ru-RU" b="1" dirty="0" smtClean="0"/>
            </a:br>
            <a:r>
              <a:rPr lang="ru-RU" b="1" dirty="0" smtClean="0"/>
              <a:t>детей </a:t>
            </a:r>
            <a:br>
              <a:rPr lang="ru-RU" b="1" dirty="0" smtClean="0"/>
            </a:br>
            <a:r>
              <a:rPr lang="ru-RU" b="1" dirty="0" smtClean="0"/>
              <a:t>группы №7</a:t>
            </a:r>
            <a:br>
              <a:rPr lang="ru-RU" b="1" dirty="0" smtClean="0"/>
            </a:br>
            <a:r>
              <a:rPr lang="ru-RU" b="1" dirty="0" smtClean="0"/>
              <a:t>«Звездочка»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64307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Воспитатель</a:t>
            </a:r>
            <a:r>
              <a:rPr lang="ru-RU" b="1" dirty="0" smtClean="0"/>
              <a:t>: Бондаренко А.В.</a:t>
            </a:r>
            <a:endParaRPr lang="ru-RU" b="1" dirty="0"/>
          </a:p>
        </p:txBody>
      </p:sp>
      <p:pic>
        <p:nvPicPr>
          <p:cNvPr id="6145" name="Picture 1" descr="C:\Users\User\Desktop\IMG_20210203_163231_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970000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939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939336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Современная </a:t>
            </a:r>
            <a:r>
              <a:rPr lang="ru-RU" dirty="0"/>
              <a:t>система образования отходит от обучения детей путём прямой передачи знаний, но развивает в них стремление к поиску новой информации разнообразными методами</a:t>
            </a:r>
            <a:r>
              <a:rPr lang="ru-RU" dirty="0" smtClean="0"/>
              <a:t>.. </a:t>
            </a:r>
            <a:endParaRPr lang="ru-RU" dirty="0"/>
          </a:p>
        </p:txBody>
      </p:sp>
      <p:pic>
        <p:nvPicPr>
          <p:cNvPr id="3075" name="Picture 3" descr="C:\Users\asus\Desktop\IMG-20210122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927554" cy="4469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титу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5206"/>
            <a:ext cx="3782748" cy="446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4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Эксперимент №1.</a:t>
            </a:r>
            <a:br>
              <a:rPr lang="ru-RU" b="1" dirty="0" smtClean="0"/>
            </a:br>
            <a:r>
              <a:rPr lang="ru-RU" b="1" dirty="0" smtClean="0"/>
              <a:t>Блок: «Вода»</a:t>
            </a:r>
            <a:endParaRPr lang="ru-RU" b="1" dirty="0"/>
          </a:p>
        </p:txBody>
      </p:sp>
      <p:pic>
        <p:nvPicPr>
          <p:cNvPr id="1026" name="Picture 2" descr="C:\Users\User\Desktop\IMG_20210203_163231_1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85794"/>
            <a:ext cx="339447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esktop\IMG-2020120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357562"/>
            <a:ext cx="3393900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User\Desktop\IMG_20210203_163557_5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3500462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634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Эксперимент №2</a:t>
            </a:r>
            <a:br>
              <a:rPr lang="ru-RU" b="1" dirty="0" smtClean="0"/>
            </a:br>
            <a:r>
              <a:rPr lang="ru-RU" b="1" dirty="0" smtClean="0"/>
              <a:t>Блок: «Песок»</a:t>
            </a:r>
            <a:endParaRPr lang="ru-RU" b="1" dirty="0"/>
          </a:p>
        </p:txBody>
      </p:sp>
      <p:pic>
        <p:nvPicPr>
          <p:cNvPr id="2050" name="Picture 2" descr="C:\Users\User\Desktop\IMG-20210122-WA00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394472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IMG-20210122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3393900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User\Desktop\IMG_20210203_163240_7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643182"/>
            <a:ext cx="3393900" cy="452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630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Эксперимент №3</a:t>
            </a:r>
            <a:br>
              <a:rPr lang="ru-RU" b="1" dirty="0" smtClean="0"/>
            </a:br>
            <a:r>
              <a:rPr lang="ru-RU" b="1" dirty="0" smtClean="0"/>
              <a:t>Исследование: «Молоко»</a:t>
            </a:r>
            <a:endParaRPr lang="ru-RU" b="1" dirty="0"/>
          </a:p>
        </p:txBody>
      </p:sp>
      <p:pic>
        <p:nvPicPr>
          <p:cNvPr id="3075" name="Picture 3" descr="C:\Users\User\Desktop\IMG-20210115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970000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 descr="C:\Users\User\Desktop\IMG-20210115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2970000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3" name="Picture 11" descr="C:\Users\User\Desktop\IMG-20210115-W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071810"/>
            <a:ext cx="2700000" cy="3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ds04.infourok.ru/uploads/ex/0aa6/0010e70d-31ae9e12/img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Исследовательская  деятельность детей  группы №7 «Звездочка»</vt:lpstr>
      <vt:lpstr>Слайд 2</vt:lpstr>
      <vt:lpstr>Слайд 3</vt:lpstr>
      <vt:lpstr>Эксперимент №1. Блок: «Вода»</vt:lpstr>
      <vt:lpstr>Эксперимент №2 Блок: «Песок»</vt:lpstr>
      <vt:lpstr>Эксперимент №3 Исследование: «Молоко»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 деятельность детей  группы №7 «Звездочка»</dc:title>
  <dc:creator>asus</dc:creator>
  <cp:lastModifiedBy>User</cp:lastModifiedBy>
  <cp:revision>8</cp:revision>
  <dcterms:created xsi:type="dcterms:W3CDTF">2021-02-03T08:17:52Z</dcterms:created>
  <dcterms:modified xsi:type="dcterms:W3CDTF">2021-02-03T19:09:53Z</dcterms:modified>
</cp:coreProperties>
</file>