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0.02\&#1072;&#1092;&#1080;&#1085;&#1099;%205&#1074;.mp4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2204864"/>
            <a:ext cx="316835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демократия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"Афинская демократия при Перикле"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s://davidplantinga.com/wp-content/uploads/2017/09/phid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376264" cy="2880320"/>
          </a:xfrm>
          <a:prstGeom prst="rect">
            <a:avLst/>
          </a:prstGeom>
          <a:noFill/>
        </p:spPr>
      </p:pic>
      <p:pic>
        <p:nvPicPr>
          <p:cNvPr id="16392" name="Picture 8" descr="http://fb.ru/misc/i/gallery/51506/250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483899" cy="3168352"/>
          </a:xfrm>
          <a:prstGeom prst="rect">
            <a:avLst/>
          </a:prstGeom>
          <a:noFill/>
        </p:spPr>
      </p:pic>
      <p:pic>
        <p:nvPicPr>
          <p:cNvPr id="16386" name="Picture 2" descr="http://static.biblioclub.ru/art_portal/pictures/520/520551/skbp041_cat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2880320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55672" y="3244334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Перикл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4433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Аспасия</a:t>
            </a:r>
            <a:endParaRPr lang="ru-RU" b="1" dirty="0"/>
          </a:p>
        </p:txBody>
      </p:sp>
      <p:pic>
        <p:nvPicPr>
          <p:cNvPr id="16388" name="Picture 4" descr="http://ancientrome.ru/art/artwork/sculp/gr/sc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65638" cy="324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60232" y="2924944"/>
            <a:ext cx="1872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Анаксагор</a:t>
            </a:r>
            <a:endParaRPr lang="ru-RU" b="1" dirty="0"/>
          </a:p>
        </p:txBody>
      </p:sp>
      <p:pic>
        <p:nvPicPr>
          <p:cNvPr id="16390" name="Picture 6" descr="https://www.meme-arsenal.com/memes/bce788f58d7d18711a3c737ff27f73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696" y="0"/>
            <a:ext cx="2556792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12160" y="6093296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Софокл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71703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Фидий</a:t>
            </a:r>
            <a:endParaRPr lang="ru-RU" b="1" dirty="0"/>
          </a:p>
        </p:txBody>
      </p:sp>
      <p:pic>
        <p:nvPicPr>
          <p:cNvPr id="16396" name="Picture 12" descr="https://24smi.org/public/media/resize/660x-/celebrity/2017/04/19/nCYO5niV3J5P_gerod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77072"/>
            <a:ext cx="2160240" cy="20608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3928" y="6198990"/>
            <a:ext cx="1210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Геродот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rojden.com/books/world-history/world-history-5-class-vigasin-2015/world-history-5-class-vigasin-2015.files/image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афины 5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161256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"Система управления в Афинах при Перикле"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54785" y="5460326"/>
            <a:ext cx="2137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вопросы войны и мира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721662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законы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07904" y="2859035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Народное собрание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380312" y="2488763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434" grpId="0"/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собрание</a:t>
            </a:r>
            <a:endParaRPr lang="ru-RU" dirty="0"/>
          </a:p>
        </p:txBody>
      </p:sp>
      <p:pic>
        <p:nvPicPr>
          <p:cNvPr id="19458" name="Picture 2" descr="https://ru-static.z-dn.net/files/d7b/7ff7c81dce063b8ff7a4302cf3bded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040"/>
            <a:ext cx="9144000" cy="578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«Верно-неверно» </a:t>
            </a:r>
            <a:r>
              <a:rPr lang="ru-RU" sz="3100" dirty="0" smtClean="0"/>
              <a:t>(верно – «+»; неверно- «-»)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1484782"/>
          <a:ext cx="3384375" cy="3744417"/>
        </p:xfrm>
        <a:graphic>
          <a:graphicData uri="http://schemas.openxmlformats.org/drawingml/2006/table">
            <a:tbl>
              <a:tblPr/>
              <a:tblGrid>
                <a:gridCol w="1128125"/>
                <a:gridCol w="1128125"/>
                <a:gridCol w="1128125"/>
              </a:tblGrid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056" y="1484783"/>
          <a:ext cx="3384375" cy="3456384"/>
        </p:xfrm>
        <a:graphic>
          <a:graphicData uri="http://schemas.openxmlformats.org/drawingml/2006/table">
            <a:tbl>
              <a:tblPr/>
              <a:tblGrid>
                <a:gridCol w="1128125"/>
                <a:gridCol w="1128125"/>
                <a:gridCol w="1128125"/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40 (пересказ)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66</Words>
  <Application>Microsoft Office PowerPoint</Application>
  <PresentationFormat>Экран (4:3)</PresentationFormat>
  <Paragraphs>35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"Афинская демократия при Перикле"</vt:lpstr>
      <vt:lpstr>Слайд 3</vt:lpstr>
      <vt:lpstr>Слайд 4</vt:lpstr>
      <vt:lpstr>"Система управления в Афинах при Перикле"</vt:lpstr>
      <vt:lpstr>Народное собрание</vt:lpstr>
      <vt:lpstr>Игра «Верно-неверно» (верно – «+»; неверно- «-»)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фроликова</dc:creator>
  <cp:lastModifiedBy>Windows User</cp:lastModifiedBy>
  <cp:revision>25</cp:revision>
  <dcterms:created xsi:type="dcterms:W3CDTF">2019-02-17T13:49:03Z</dcterms:created>
  <dcterms:modified xsi:type="dcterms:W3CDTF">2019-02-19T16:08:51Z</dcterms:modified>
</cp:coreProperties>
</file>