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2/8/2021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Химический опыт</a:t>
            </a:r>
            <a:br>
              <a:rPr lang="ru-RU" dirty="0" smtClean="0"/>
            </a:br>
            <a:r>
              <a:rPr lang="ru-RU" dirty="0" smtClean="0"/>
              <a:t>Цветная Лава</a:t>
            </a:r>
            <a:br>
              <a:rPr lang="ru-RU" dirty="0" smtClean="0"/>
            </a:br>
            <a:r>
              <a:rPr lang="ru-RU" sz="2700" dirty="0" smtClean="0"/>
              <a:t>Морозов Глеб Павлович 1А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0" y="6553200"/>
            <a:ext cx="76200" cy="1524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Рисунок 4" descr="6ea9847d7de0fd3cc1e6cdf66341dec0_1487629601_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" y="3352800"/>
            <a:ext cx="4248643" cy="3381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1)Перед началом опыта я надеваю перчатки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WhatsApp Image 2021-02-08 at 18.23.3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752600"/>
            <a:ext cx="40386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2)В ёмкость с подсолнечным маслом я добавляю окрашенный раствор пищевой соды</a:t>
            </a:r>
            <a:endParaRPr lang="ru-RU" sz="2800" dirty="0"/>
          </a:p>
        </p:txBody>
      </p:sp>
      <p:pic>
        <p:nvPicPr>
          <p:cNvPr id="6" name="Содержимое 5" descr="WhatsApp Image 2021-02-08 at 18.24.1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920082"/>
            <a:ext cx="3703439" cy="4937918"/>
          </a:xfrm>
        </p:spPr>
      </p:pic>
      <p:pic>
        <p:nvPicPr>
          <p:cNvPr id="7" name="Рисунок 6" descr="WhatsApp Image 2021-02-08 at 18.23.5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905000"/>
            <a:ext cx="371475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3)Затем добавляю раствор лимонной кислоты, чтобы произошла химическая реакция</a:t>
            </a:r>
            <a:endParaRPr lang="ru-RU" sz="2800" dirty="0"/>
          </a:p>
        </p:txBody>
      </p:sp>
      <p:pic>
        <p:nvPicPr>
          <p:cNvPr id="8" name="Содержимое 7" descr="WhatsApp Image 2021-02-08 at 18.25.1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25911" y="1935163"/>
            <a:ext cx="3692128" cy="4922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4)Все эти растворы вступили в химическую реакцию, жидкость зашипела, появились пузырьки, которые стали подниматься вверх, создавая бурлящую лаву, выделился газ </a:t>
            </a:r>
            <a:endParaRPr lang="ru-RU" sz="2800" dirty="0"/>
          </a:p>
        </p:txBody>
      </p:sp>
      <p:pic>
        <p:nvPicPr>
          <p:cNvPr id="8" name="Содержимое 7" descr="WhatsApp Image 2021-02-08 at 18.37.0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2362200" cy="3429000"/>
          </a:xfrm>
        </p:spPr>
      </p:pic>
      <p:pic>
        <p:nvPicPr>
          <p:cNvPr id="12" name="Рисунок 11" descr="WhatsApp Image 2021-02-08 at 18.37.1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429000"/>
            <a:ext cx="2286000" cy="3429000"/>
          </a:xfrm>
          <a:prstGeom prst="rect">
            <a:avLst/>
          </a:prstGeom>
        </p:spPr>
      </p:pic>
      <p:pic>
        <p:nvPicPr>
          <p:cNvPr id="13" name="Рисунок 12" descr="WhatsApp Image 2021-02-08 at 18.37.0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429000"/>
            <a:ext cx="2209800" cy="3429000"/>
          </a:xfrm>
          <a:prstGeom prst="rect">
            <a:avLst/>
          </a:prstGeom>
        </p:spPr>
      </p:pic>
      <p:pic>
        <p:nvPicPr>
          <p:cNvPr id="14" name="Рисунок 13" descr="WhatsApp Image 2021-02-08 at 18.39.04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0" y="3429000"/>
            <a:ext cx="2286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artinka-spasibo-za-vnimanie-dlya-prezentacii-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54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Химический опыт Цветная Лава Морозов Глеб Павлович 1А</vt:lpstr>
      <vt:lpstr>1)Перед началом опыта я надеваю перчатки </vt:lpstr>
      <vt:lpstr>2)В ёмкость с подсолнечным маслом я добавляю окрашенный раствор пищевой соды</vt:lpstr>
      <vt:lpstr>3)Затем добавляю раствор лимонной кислоты, чтобы произошла химическая реакция</vt:lpstr>
      <vt:lpstr>4)Все эти растворы вступили в химическую реакцию, жидкость зашипела, появились пузырьки, которые стали подниматься вверх, создавая бурлящую лаву, выделился газ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Химический опыт Цветная Лава Морозов Глеб Павлович 1А</dc:title>
  <dc:creator>Саша</dc:creator>
  <cp:lastModifiedBy>Саша</cp:lastModifiedBy>
  <cp:revision>5</cp:revision>
  <dcterms:created xsi:type="dcterms:W3CDTF">2021-02-08T11:41:46Z</dcterms:created>
  <dcterms:modified xsi:type="dcterms:W3CDTF">2021-02-08T12:25:56Z</dcterms:modified>
</cp:coreProperties>
</file>