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740299-DEBC-442D-BEAD-8077B713154A}" type="datetimeFigureOut">
              <a:rPr lang="ru-RU"/>
              <a:pPr/>
              <a:t>22.11.2016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99CFA-4113-4AE9-91C1-04C013CBBBA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28140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Музейный урок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Слово о Матери</a:t>
            </a:r>
            <a:br>
              <a:rPr lang="ru-RU" dirty="0"/>
            </a:br>
            <a:r>
              <a:rPr lang="ru-RU" dirty="0"/>
              <a:t>(ко Дню Матери 17-27 ноября)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60648"/>
            <a:ext cx="7772400" cy="6264696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/>
              <a:t>Как нужно воспитывать сына, чтоб он вырос героем ? Прочитав такой вопрос Анна </a:t>
            </a:r>
            <a:r>
              <a:rPr lang="ru-RU" sz="2000" dirty="0" smtClean="0"/>
              <a:t>Тимофеевна </a:t>
            </a:r>
            <a:r>
              <a:rPr lang="ru-RU" sz="2000" dirty="0" smtClean="0"/>
              <a:t>растерялась :  «</a:t>
            </a:r>
            <a:r>
              <a:rPr lang="ru-RU" sz="2000" dirty="0" smtClean="0"/>
              <a:t>По-моему, надо жить и работать так, чтобы дети гордились </a:t>
            </a:r>
            <a:r>
              <a:rPr lang="ru-RU" sz="2000" dirty="0" smtClean="0"/>
              <a:t>родителями</a:t>
            </a:r>
            <a:r>
              <a:rPr lang="ru-RU" sz="2000" dirty="0" smtClean="0"/>
              <a:t>. Это и будет главное </a:t>
            </a:r>
            <a:r>
              <a:rPr lang="ru-RU" sz="2000" dirty="0" smtClean="0"/>
              <a:t>воспитание. </a:t>
            </a:r>
            <a:r>
              <a:rPr lang="ru-RU" sz="2000" dirty="0" smtClean="0"/>
              <a:t>Семья наша была дружная</a:t>
            </a:r>
            <a:r>
              <a:rPr lang="ru-RU" sz="2000" dirty="0" smtClean="0"/>
              <a:t>.». Когда Юре было 6 лет, он установил в доме порядок , ребята выслушивали его похвалы и его командирские оценки, очень им </a:t>
            </a:r>
            <a:r>
              <a:rPr lang="ru-RU" sz="2000" dirty="0" smtClean="0"/>
              <a:t>это нравилось. Юра еще малышом стал ходить вместе с </a:t>
            </a:r>
            <a:r>
              <a:rPr lang="ru-RU" sz="2000" dirty="0" smtClean="0"/>
              <a:t>сестрой в класс ,учительница  </a:t>
            </a:r>
            <a:r>
              <a:rPr lang="ru-RU" sz="2000" dirty="0" smtClean="0"/>
              <a:t>нашу семью хорошо знала, потому и разрешала Юре находиться в классе. Даже иногда его вызывала, просила стихотворение </a:t>
            </a:r>
            <a:r>
              <a:rPr lang="ru-RU" sz="2000" dirty="0" smtClean="0"/>
              <a:t>прочесть</a:t>
            </a:r>
            <a:r>
              <a:rPr lang="ru-RU" sz="2000" dirty="0" smtClean="0"/>
              <a:t>. А сколько потом радости было: он—настоящий ученик! </a:t>
            </a:r>
            <a:r>
              <a:rPr lang="ru-RU" sz="2000" dirty="0" smtClean="0"/>
              <a:t> Директор школы </a:t>
            </a:r>
            <a:r>
              <a:rPr lang="ru-RU" sz="2000" dirty="0" smtClean="0"/>
              <a:t>сказал, что Юра </a:t>
            </a:r>
            <a:r>
              <a:rPr lang="ru-RU" sz="2000" dirty="0" smtClean="0"/>
              <a:t>стихи читает </a:t>
            </a:r>
            <a:r>
              <a:rPr lang="ru-RU" sz="2000" dirty="0" smtClean="0"/>
              <a:t>очень хорошо, не смущается</a:t>
            </a:r>
            <a:r>
              <a:rPr lang="ru-RU" sz="2000" dirty="0" smtClean="0"/>
              <a:t>.</a:t>
            </a:r>
            <a:r>
              <a:rPr lang="ru-RU" sz="1800" dirty="0" smtClean="0"/>
              <a:t> Юра сразу учиться стал старательно.</a:t>
            </a:r>
            <a:r>
              <a:rPr lang="ru-RU" sz="2000" dirty="0" smtClean="0"/>
              <a:t> </a:t>
            </a:r>
            <a:r>
              <a:rPr lang="ru-RU" sz="2000" dirty="0" smtClean="0"/>
              <a:t>Как-то ребята забрались в колхозный сад. я </a:t>
            </a:r>
            <a:r>
              <a:rPr lang="ru-RU" sz="2000" dirty="0" smtClean="0"/>
              <a:t> рассказала , как похоронив </a:t>
            </a:r>
            <a:r>
              <a:rPr lang="ru-RU" sz="2000" dirty="0" smtClean="0"/>
              <a:t>отца, </a:t>
            </a:r>
            <a:r>
              <a:rPr lang="ru-RU" sz="2000" dirty="0" smtClean="0"/>
              <a:t> мы </a:t>
            </a:r>
            <a:r>
              <a:rPr lang="ru-RU" sz="2000" dirty="0" smtClean="0"/>
              <a:t>с </a:t>
            </a:r>
            <a:r>
              <a:rPr lang="ru-RU" sz="2000" dirty="0" smtClean="0"/>
              <a:t>мамой женщина да </a:t>
            </a:r>
            <a:r>
              <a:rPr lang="ru-RU" sz="2000" dirty="0" smtClean="0"/>
              <a:t>пятнадцатилетняя девочка — всю зиму пилили. </a:t>
            </a:r>
            <a:r>
              <a:rPr lang="ru-RU" sz="2000" dirty="0" smtClean="0"/>
              <a:t>А потом приехали за дровами ,а их нет . Стояли </a:t>
            </a:r>
            <a:r>
              <a:rPr lang="ru-RU" sz="2000" dirty="0" smtClean="0"/>
              <a:t>мы у </a:t>
            </a:r>
            <a:r>
              <a:rPr lang="ru-RU" sz="2000" dirty="0" smtClean="0"/>
              <a:t>  </a:t>
            </a:r>
            <a:r>
              <a:rPr lang="ru-RU" sz="2000" dirty="0" smtClean="0"/>
              <a:t>поляны и </a:t>
            </a:r>
            <a:r>
              <a:rPr lang="ru-RU" sz="2000" dirty="0" smtClean="0"/>
              <a:t>плакали . </a:t>
            </a:r>
            <a:r>
              <a:rPr lang="ru-RU" sz="2000" dirty="0" smtClean="0"/>
              <a:t>У вора совести нет. — Мама!—Юра подошел ко мне, головой в плечо, как бычок, уперся.— Мама! Вижу, стыдно стало. </a:t>
            </a:r>
            <a:r>
              <a:rPr lang="ru-RU" sz="2000" dirty="0" smtClean="0"/>
              <a:t>Понял всё. Раз , во время войны в нашей деревне отпустился подбитый самолёт . Все дети туда побежали , чуть позже Юра появился . Он очень  Хотел мне всё поскорей рассказать : Лётчик спасся ! У него орден ! Лётчики герои! Он мне дал подержать свою сумку! Мама! Вырасту - тоже буду лётчиком! А я ему отвечала: будешь, будешь!</a:t>
            </a:r>
            <a:r>
              <a:rPr lang="ru-RU" sz="1800" dirty="0" smtClean="0"/>
              <a:t> После космического полета Юрий получил </a:t>
            </a:r>
            <a:r>
              <a:rPr lang="ru-RU" sz="1800" dirty="0" smtClean="0"/>
              <a:t>письмо. </a:t>
            </a:r>
            <a:r>
              <a:rPr lang="ru-RU" sz="1800" dirty="0" smtClean="0"/>
              <a:t>Бывший военный летчик </a:t>
            </a:r>
            <a:r>
              <a:rPr lang="ru-RU" sz="1800" dirty="0" smtClean="0"/>
              <a:t> </a:t>
            </a:r>
            <a:r>
              <a:rPr lang="ru-RU" sz="1800" dirty="0" smtClean="0"/>
              <a:t>писал, что он хорошо помнит </a:t>
            </a:r>
            <a:r>
              <a:rPr lang="ru-RU" sz="1800" dirty="0" smtClean="0"/>
              <a:t> </a:t>
            </a:r>
            <a:r>
              <a:rPr lang="ru-RU" sz="1800" dirty="0" smtClean="0"/>
              <a:t>мальчишку, который все повторял: «Я буду летчиком, дядя!» Мог ли </a:t>
            </a:r>
            <a:r>
              <a:rPr lang="ru-RU" sz="1800" dirty="0" smtClean="0"/>
              <a:t>он </a:t>
            </a:r>
            <a:r>
              <a:rPr lang="ru-RU" sz="1800" dirty="0" smtClean="0"/>
              <a:t>предположить, что на </a:t>
            </a:r>
            <a:r>
              <a:rPr lang="ru-RU" sz="1800" dirty="0" smtClean="0"/>
              <a:t>деревенском </a:t>
            </a:r>
            <a:r>
              <a:rPr lang="ru-RU" sz="1800" dirty="0" smtClean="0"/>
              <a:t>лугу </a:t>
            </a:r>
            <a:r>
              <a:rPr lang="ru-RU" sz="1800" dirty="0" smtClean="0"/>
              <a:t>повстречался </a:t>
            </a:r>
            <a:r>
              <a:rPr lang="ru-RU" sz="1800" dirty="0" smtClean="0"/>
              <a:t>с будущим первым космонавтом Земли? </a:t>
            </a:r>
            <a:r>
              <a:rPr lang="ru-RU" sz="1800" dirty="0" smtClean="0"/>
              <a:t> 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60648"/>
            <a:ext cx="7772400" cy="5759152"/>
          </a:xfrm>
        </p:spPr>
        <p:txBody>
          <a:bodyPr>
            <a:noAutofit/>
          </a:bodyPr>
          <a:lstStyle/>
          <a:p>
            <a:r>
              <a:rPr lang="ru-RU" sz="1800" dirty="0" smtClean="0"/>
              <a:t>Юра всегда был добрым </a:t>
            </a:r>
            <a:r>
              <a:rPr lang="ru-RU" sz="1800" dirty="0" smtClean="0"/>
              <a:t>и отзывчивым. </a:t>
            </a:r>
            <a:r>
              <a:rPr lang="ru-RU" sz="1800" dirty="0" smtClean="0"/>
              <a:t>Как-то </a:t>
            </a:r>
            <a:r>
              <a:rPr lang="ru-RU" sz="1800" dirty="0" smtClean="0"/>
              <a:t>увидела я, как Юра и Бориска </a:t>
            </a:r>
            <a:r>
              <a:rPr lang="ru-RU" sz="1800" dirty="0" smtClean="0"/>
              <a:t>на </a:t>
            </a:r>
            <a:r>
              <a:rPr lang="ru-RU" sz="1800" dirty="0" smtClean="0"/>
              <a:t>дворе раскопали </a:t>
            </a:r>
            <a:r>
              <a:rPr lang="ru-RU" sz="1800" dirty="0" smtClean="0"/>
              <a:t>плуг. Спрашиваю </a:t>
            </a:r>
            <a:r>
              <a:rPr lang="ru-RU" sz="1800" dirty="0" smtClean="0"/>
              <a:t>— Зачем? Это не игрушка,—говорю. А Юра мне в ответ: — Пахать надо. А как пахать? Во всем колхозе ни одной </a:t>
            </a:r>
            <a:r>
              <a:rPr lang="ru-RU" sz="1800" dirty="0" smtClean="0"/>
              <a:t>лошадки</a:t>
            </a:r>
            <a:r>
              <a:rPr lang="ru-RU" sz="1800" dirty="0" smtClean="0"/>
              <a:t>. — А мы вместо лошадей плуг потянем! Конечно, сдвинуть плуг было не под силу </a:t>
            </a:r>
            <a:r>
              <a:rPr lang="ru-RU" sz="1800" dirty="0" smtClean="0"/>
              <a:t>мальчишкам</a:t>
            </a:r>
            <a:r>
              <a:rPr lang="ru-RU" sz="1800" dirty="0" smtClean="0"/>
              <a:t>. Вскопали поле вручную, пот по лицам течет, а улыбаются. У Юры улыбка широкая, задиристая: — Мама! Ты плачешь или </a:t>
            </a:r>
            <a:r>
              <a:rPr lang="ru-RU" sz="1800" dirty="0" smtClean="0"/>
              <a:t>устала ? В день </a:t>
            </a:r>
            <a:r>
              <a:rPr lang="ru-RU" sz="1800" dirty="0" smtClean="0"/>
              <a:t>12 апреля начался для меня с сообщения по </a:t>
            </a:r>
            <a:r>
              <a:rPr lang="ru-RU" sz="1800" dirty="0" smtClean="0"/>
              <a:t>радио : что </a:t>
            </a:r>
            <a:r>
              <a:rPr lang="ru-RU" sz="1800" dirty="0" smtClean="0"/>
              <a:t>сын мой—командир космического корабля. Больше я ничего слушать не стала, накинула </a:t>
            </a:r>
            <a:r>
              <a:rPr lang="ru-RU" sz="1800" dirty="0" smtClean="0"/>
              <a:t>телогрейку </a:t>
            </a:r>
            <a:r>
              <a:rPr lang="ru-RU" sz="1800" dirty="0" smtClean="0"/>
              <a:t>и побежала на железнодорожную </a:t>
            </a:r>
            <a:r>
              <a:rPr lang="ru-RU" sz="1800" dirty="0" smtClean="0"/>
              <a:t>станцию. Всё думала: как там мой Юра? А люди вокруг с плакатами кричат :УРА! Гагарин приземлился ! Я заплакала от счастья. К вечеру позвонили </a:t>
            </a:r>
            <a:r>
              <a:rPr lang="ru-RU" sz="1800" dirty="0" smtClean="0"/>
              <a:t>с </a:t>
            </a:r>
            <a:r>
              <a:rPr lang="ru-RU" sz="1800" dirty="0" smtClean="0"/>
              <a:t>космодрома. Я </a:t>
            </a:r>
            <a:r>
              <a:rPr lang="ru-RU" sz="1800" dirty="0" smtClean="0"/>
              <a:t>трубку взяла, тоже, чувствую, говорить не могу: — Сынок! Слышу: — Мама! Милая! Все хорошо! Все в порядке! Не беспокойся! Береги Валю, девочек, себя. Скоро увидимся, </a:t>
            </a:r>
            <a:r>
              <a:rPr lang="ru-RU" sz="1800" dirty="0" smtClean="0"/>
              <a:t>мама ! Когда встречали его,  шел </a:t>
            </a:r>
            <a:r>
              <a:rPr lang="ru-RU" sz="1800" dirty="0" smtClean="0"/>
              <a:t>он по красной ковровой </a:t>
            </a:r>
            <a:r>
              <a:rPr lang="ru-RU" sz="1800" dirty="0" smtClean="0"/>
              <a:t>дорожке и </a:t>
            </a:r>
            <a:r>
              <a:rPr lang="ru-RU" sz="1800" dirty="0" smtClean="0"/>
              <a:t>шагнул в нашу сторону, обнял Валю. Мне хотелось одного: прижать его к груди, сердцем ощутить — вот он, живой и </a:t>
            </a:r>
            <a:r>
              <a:rPr lang="ru-RU" sz="1800" dirty="0" smtClean="0"/>
              <a:t>невредимый</a:t>
            </a:r>
            <a:r>
              <a:rPr lang="ru-RU" sz="1800" dirty="0" smtClean="0"/>
              <a:t>, родной мой мальчик! Сын обнял меня, ласково прошептал: — Мама, не плачь, все позади. Мама, я тут... </a:t>
            </a:r>
            <a:r>
              <a:rPr lang="ru-RU" sz="1800" dirty="0" smtClean="0"/>
              <a:t>А после мы </a:t>
            </a:r>
            <a:r>
              <a:rPr lang="ru-RU" sz="1800" dirty="0" smtClean="0"/>
              <a:t>поехали на Красную площадь. Юра стоял в от- крытой машине, люди кричали, поздравляли его, а он улыбался в ответ. Не знаю, как я пережила эти минуты гордости и счастья</a:t>
            </a:r>
            <a:r>
              <a:rPr lang="ru-RU" sz="1800" dirty="0" smtClean="0"/>
              <a:t>!</a:t>
            </a:r>
            <a:endParaRPr lang="ru-RU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11503</TotalTime>
  <Words>626</Words>
  <Application>Microsoft Office PowerPoint</Application>
  <PresentationFormat>Экран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Справедливость</vt:lpstr>
      <vt:lpstr>Слово о Матери (ко Дню Матери 17-27 ноября)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Слово о Матери</dc:title>
  <dc:creator>Ученик</dc:creator>
  <cp:lastModifiedBy>Илья</cp:lastModifiedBy>
  <cp:revision>393</cp:revision>
  <dcterms:created xsi:type="dcterms:W3CDTF">2016-10-10T12:52:57Z</dcterms:created>
  <dcterms:modified xsi:type="dcterms:W3CDTF">2016-11-22T18:32:26Z</dcterms:modified>
</cp:coreProperties>
</file>