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343" y="832662"/>
            <a:ext cx="5267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99367F"/>
                </a:solidFill>
              </a:rPr>
              <a:t>«      Всё о   медведях      »</a:t>
            </a:r>
            <a:endParaRPr lang="ru-RU" sz="5400" i="1" dirty="0">
              <a:solidFill>
                <a:srgbClr val="9936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331" y="4219805"/>
            <a:ext cx="4095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Воспитатель </a:t>
            </a:r>
            <a:r>
              <a:rPr lang="ru-RU" sz="2800" dirty="0" err="1" smtClean="0">
                <a:solidFill>
                  <a:srgbClr val="99367F"/>
                </a:solidFill>
              </a:rPr>
              <a:t>Аскерова</a:t>
            </a:r>
            <a:r>
              <a:rPr lang="ru-RU" sz="2800" dirty="0" smtClean="0">
                <a:solidFill>
                  <a:srgbClr val="99367F"/>
                </a:solidFill>
              </a:rPr>
              <a:t> К.С.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1</a:t>
            </a:fld>
            <a:endParaRPr 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21576"/>
      </p:ext>
    </p:extLst>
  </p:cSld>
  <p:clrMapOvr>
    <a:masterClrMapping/>
  </p:clrMapOvr>
  <p:transition spd="slow" advTm="11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207369" y="4125667"/>
            <a:ext cx="2057400" cy="365125"/>
          </a:xfrm>
        </p:spPr>
        <p:txBody>
          <a:bodyPr/>
          <a:lstStyle/>
          <a:p>
            <a:fld id="{7ED5CC11-3E3A-4267-AC5D-81FDB6F5D861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866554" y="853674"/>
            <a:ext cx="3398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Какие бывают медведи</a:t>
            </a:r>
            <a:endParaRPr lang="ru-RU" sz="3200" dirty="0">
              <a:solidFill>
                <a:srgbClr val="99367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6" y="4308230"/>
            <a:ext cx="3094892" cy="1934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7385" y="2121876"/>
            <a:ext cx="1969476" cy="21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86">
        <p14:reveal/>
      </p:transition>
    </mc:Choice>
    <mc:Fallback>
      <p:transition spd="slow" advTm="3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0378" y="655371"/>
            <a:ext cx="3504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Что кушают мишки</a:t>
            </a:r>
            <a:endParaRPr lang="ru-RU" sz="3200" dirty="0">
              <a:solidFill>
                <a:srgbClr val="99367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11" y="3330170"/>
            <a:ext cx="2438401" cy="2937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09" y="1240146"/>
            <a:ext cx="3684808" cy="20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477">
        <p14:reveal/>
      </p:transition>
    </mc:Choice>
    <mc:Fallback>
      <p:transition spd="slow" advTm="1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13" y="1940459"/>
            <a:ext cx="4913462" cy="34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3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95">
        <p14:reveal/>
      </p:transition>
    </mc:Choice>
    <mc:Fallback>
      <p:transition spd="slow" advTm="1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3727937"/>
            <a:ext cx="3067335" cy="2303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1" y="1219199"/>
            <a:ext cx="3024553" cy="22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03">
        <p14:reveal/>
      </p:transition>
    </mc:Choice>
    <mc:Fallback>
      <p:transition spd="slow" advTm="7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3724368"/>
            <a:ext cx="2993936" cy="2999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22" y="3724368"/>
            <a:ext cx="1537200" cy="242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62" y="282020"/>
            <a:ext cx="3442348" cy="3442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8" y="4092261"/>
            <a:ext cx="3825025" cy="286876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2512224"/>
            <a:ext cx="5797850" cy="43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"/>
    </mc:Choice>
    <mc:Fallback>
      <p:transition spd="slow" advTm="48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0" y="0"/>
            <a:ext cx="8572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9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743">
        <p14:reveal/>
      </p:transition>
    </mc:Choice>
    <mc:Fallback>
      <p:transition spd="slow" advTm="1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Спасибо за внимание!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7"/>
    </mc:Choice>
    <mc:Fallback>
      <p:transition spd="slow" advTm="387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</Words>
  <Application>Microsoft Office PowerPoint</Application>
  <PresentationFormat>Экран (4:3)</PresentationFormat>
  <Paragraphs>15</Paragraphs>
  <Slides>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17</cp:revision>
  <dcterms:created xsi:type="dcterms:W3CDTF">2015-07-03T14:09:28Z</dcterms:created>
  <dcterms:modified xsi:type="dcterms:W3CDTF">2020-11-17T17:29:18Z</dcterms:modified>
</cp:coreProperties>
</file>