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6077F-4FDE-4EDA-B56A-AD7B4BCEAD14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57ED-A2A6-46E4-9E16-0A5187E107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857ED-A2A6-46E4-9E16-0A5187E107A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857ED-A2A6-46E4-9E16-0A5187E107A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857ED-A2A6-46E4-9E16-0A5187E107AF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857ED-A2A6-46E4-9E16-0A5187E107A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834470-F6AA-4748-A0C0-D4FF0DB85F77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5799A14-813E-43F9-BC21-08333CC65D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Комплексы физических упражнений направленных на устранение различных заболеваний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Лечебная физическая культура.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ЛФК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Лечебная Физическая Культура – это метод лечения основанный на применении физических упражнений  и естественных факторов природы к больному человеку в лечебных и профилактических целях. В основе этого метода лежит использование основной биологической функции организма -  движения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ЛФК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95772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. </a:t>
            </a:r>
            <a:r>
              <a:rPr lang="ru-RU" sz="2800" dirty="0" smtClean="0"/>
              <a:t>Утренняя гимнастика</a:t>
            </a:r>
          </a:p>
          <a:p>
            <a:r>
              <a:rPr lang="ru-RU" sz="4000" dirty="0" smtClean="0"/>
              <a:t>. </a:t>
            </a:r>
            <a:r>
              <a:rPr lang="ru-RU" sz="2800" dirty="0" smtClean="0"/>
              <a:t>Лечебная гимнастика</a:t>
            </a:r>
          </a:p>
          <a:p>
            <a:r>
              <a:rPr lang="ru-RU" sz="4000" dirty="0" smtClean="0"/>
              <a:t>. </a:t>
            </a:r>
            <a:r>
              <a:rPr lang="ru-RU" sz="2800" dirty="0" smtClean="0"/>
              <a:t>Лечебное плаванье</a:t>
            </a:r>
          </a:p>
          <a:p>
            <a:r>
              <a:rPr lang="ru-RU" sz="4000" dirty="0" smtClean="0"/>
              <a:t>. </a:t>
            </a:r>
            <a:r>
              <a:rPr lang="ru-RU" sz="2800" dirty="0" smtClean="0"/>
              <a:t>Механотерапия</a:t>
            </a:r>
          </a:p>
          <a:p>
            <a:r>
              <a:rPr lang="ru-RU" sz="4000" dirty="0" smtClean="0"/>
              <a:t>. </a:t>
            </a:r>
            <a:r>
              <a:rPr lang="ru-RU" sz="2800" dirty="0" smtClean="0"/>
              <a:t>Спортивные игры</a:t>
            </a:r>
          </a:p>
          <a:p>
            <a:r>
              <a:rPr lang="ru-RU" sz="4000" dirty="0" smtClean="0"/>
              <a:t>.</a:t>
            </a:r>
            <a:r>
              <a:rPr lang="ru-RU" sz="2800" dirty="0" smtClean="0"/>
              <a:t> Занятия на </a:t>
            </a:r>
            <a:r>
              <a:rPr lang="ru-RU" sz="2800" dirty="0" err="1" smtClean="0"/>
              <a:t>тренажорах</a:t>
            </a:r>
            <a:endParaRPr lang="ru-RU" sz="2800" dirty="0" smtClean="0"/>
          </a:p>
          <a:p>
            <a:r>
              <a:rPr lang="ru-RU" sz="2800" dirty="0" smtClean="0"/>
              <a:t>И т.д.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362075"/>
          </a:xfrm>
        </p:spPr>
        <p:txBody>
          <a:bodyPr/>
          <a:lstStyle/>
          <a:p>
            <a:r>
              <a:rPr lang="ru-RU" dirty="0" smtClean="0"/>
              <a:t>Комплекс упражнений при плоскостопии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957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1200" dirty="0" smtClean="0"/>
              <a:t>Ходьба на носках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Ходьба на пятках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Ходьба на внешней стороне стопы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Ходьба на внутренней стороне стопы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Ходьба на наклонной плоскости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Ходьба по палке пальцами, пятками, серединой стопы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Приседания на палке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Катание мяча поочередно каждой ногой, двумя ногами, подбрасывание мяча двумя ногами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Приседания на мяче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Круговые движения стопами на мяче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Сгибание и разгибание пальцев ног</a:t>
            </a:r>
          </a:p>
          <a:p>
            <a:pPr marL="457200" indent="-457200">
              <a:buAutoNum type="arabicPeriod"/>
            </a:pPr>
            <a:r>
              <a:rPr lang="ru-RU" sz="1200" dirty="0" smtClean="0"/>
              <a:t>Носки врозь, пятки вместе и наоборот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Скользящие движения стопами 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Захватывание пальцами ног мелких предметов</a:t>
            </a:r>
          </a:p>
          <a:p>
            <a:pPr marL="457200" indent="-457200"/>
            <a:r>
              <a:rPr lang="ru-RU" sz="1600" smtClean="0"/>
              <a:t>И т.д.</a:t>
            </a:r>
            <a:endParaRPr lang="ru-RU" sz="1600" dirty="0" smtClean="0"/>
          </a:p>
          <a:p>
            <a:pPr marL="457200" indent="-457200">
              <a:buAutoNum type="arabicPeriod"/>
            </a:pPr>
            <a:endParaRPr lang="ru-RU" sz="1600" dirty="0" smtClean="0"/>
          </a:p>
          <a:p>
            <a:pPr marL="457200" indent="-457200">
              <a:buAutoNum type="arabicPeriod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159</Words>
  <Application>Microsoft Office PowerPoint</Application>
  <PresentationFormat>Экран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Лечебная физическая культура. </vt:lpstr>
      <vt:lpstr>Что такое ЛФК</vt:lpstr>
      <vt:lpstr>Формы ЛФК</vt:lpstr>
      <vt:lpstr>Комплекс упражнений при плоскостопии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Лечебная физическая культура.</dc:title>
  <dc:creator>User</dc:creator>
  <cp:lastModifiedBy>User</cp:lastModifiedBy>
  <cp:revision>8</cp:revision>
  <dcterms:created xsi:type="dcterms:W3CDTF">2020-10-01T08:15:03Z</dcterms:created>
  <dcterms:modified xsi:type="dcterms:W3CDTF">2020-10-01T09:28:55Z</dcterms:modified>
</cp:coreProperties>
</file>