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7FE"/>
    <a:srgbClr val="AC187B"/>
    <a:srgbClr val="203C66"/>
    <a:srgbClr val="C6247A"/>
    <a:srgbClr val="C52378"/>
    <a:srgbClr val="98124D"/>
    <a:srgbClr val="853E5B"/>
    <a:srgbClr val="F94900"/>
    <a:srgbClr val="613125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8" d="100"/>
          <a:sy n="108" d="100"/>
        </p:scale>
        <p:origin x="-17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C24D7-FEEB-4081-8DF7-A5B62DBEB884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942-D2E7-423E-BF74-C5FDC3555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6942-D2E7-423E-BF74-C5FDC3555DE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golovnichek.ru/koap-rf/glava-5-administrativnye-pravonarusheniya-posyagayushhie-na-prava-grazhdan" TargetMode="External"/><Relationship Id="rId2" Type="http://schemas.openxmlformats.org/officeDocument/2006/relationships/hyperlink" Target="http://ugolovnichek.ru/semejnyj-kodeks-rossijskoj-federatsii/glava-12-prava-i-objazannosti-roditele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golovnichek.ru/otvetstvennost-nesovershennoletnih/administrativnaya-otvetstvennost-nesovershennoletni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golovnichek.ru/koap-rf/glava-2-administrativnoe-pravonarushenie-i-administrativnaya-otvetstvennos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0852" y="3928570"/>
            <a:ext cx="1112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ÐºÐ¾Ð°Ð¿ ÑÑ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8" y="3928570"/>
            <a:ext cx="3832289" cy="26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275112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внутренней и  кадровой политики Белгородской области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ОГАПОУ «Алексеевский агротехнический техникум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информации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«Административные правонарушения подростков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Автор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Красноружская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Петровна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Преподаватель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дисциплин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ОГАПОУ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Алексеевский агротехнический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техникум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Алексеевка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 г.</a:t>
            </a:r>
          </a:p>
          <a:p>
            <a:r>
              <a:rPr lang="ru-RU" dirty="0"/>
              <a:t> 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890" y="405517"/>
            <a:ext cx="715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типичных нецензурных выражений</a:t>
            </a:r>
          </a:p>
        </p:txBody>
      </p:sp>
      <p:pic>
        <p:nvPicPr>
          <p:cNvPr id="7170" name="Picture 2" descr="http://gomel.today/uploads/News/2017/10/25/104-b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50" y="3564172"/>
            <a:ext cx="4118969" cy="25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1175" y="1166843"/>
            <a:ext cx="81262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уголовная ответственность за неоднократное использование типичных нецензурных выражений положена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2.3 КОАП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наступит в случае их неконтролируемого осуществления в обществе и носящего оскорбительный характер конкретно против кого-то лично, или же после выражения своего недовольства в целом. Публичное же произнесение любой нецензурной брани будет приравнено к мелкому хулиганству, реализацию ответственности за которое предусмотрена ответственность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20.1 Кодекса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совершении административных правонарушениях гражданами Российской Федерации.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322" y="437323"/>
            <a:ext cx="8364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Драки, нанесение телесных поврежд</a:t>
            </a:r>
            <a:r>
              <a:rPr lang="ru-RU" b="1" dirty="0" smtClean="0"/>
              <a:t>ений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(ст.116УКРФ). Максимальная санкция уголовной статьи за данное преступление - 2 года лишения свободы.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повреждения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(ст.112УКРФ). Максимально возможная санкция до 5 лет лишения свободы.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Тяжкие повреждения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(ст.111УКРФ). Максимальная санкция - до 15 лет лишения свободы.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первых двух случаях доступна процедура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досудебнного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примирения. Т.е. в зависимости от ситуации,  можно решить конфликт  без уголовного разбирательства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4" name="Picture 2" descr="https://avatars.mds.yandex.net/get-zen_doc/1362552/pub_5d5bf0e7118d7f00b661a856_5d5bf636fc69ab00adcc5a7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87" y="3395207"/>
            <a:ext cx="3554232" cy="23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175" y="362636"/>
            <a:ext cx="81262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или повреждение чужого имущества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или повреждение чужого имущества, если эти действия не повлекли причинение значительного ущерба, влечет наложение административного штрафа в размере от 300 до 500  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чужого имущества подразумевает его приведение в полную непригодность, вследствие чего оно абсолютно теряет свою ценность, не может использоваться в соответствии с имеющимся у него назначением.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имущества предполагает совершение действий, направленных на невозможность его использования без соответствующего ремонта или исправления по назначению.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7.17 КоАП РФ.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AutoShape 2" descr="https://a.d-cd.net/f1d047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4" descr="https://a.d-cd.net/f1d047cs-9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222" name="Picture 6" descr="http://alimenty-info.ru/wp-content/uploads/2018/11/Umyshlennoe_prichinenie_vreda_imuschestvu_po_uk_rf_-_otvetstvennost_v_2018_god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63" y="3609892"/>
            <a:ext cx="4435255" cy="27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94" y="320114"/>
            <a:ext cx="795130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транспортным средством водителем, не имеющим права управления транспортным средством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транспортным средством водителем, не имеющим права управления транспортным средством (за исключением учебной езды), влечет наложение административного штрафа в размере от пяти тысяч до пятнадцати тысяч рублей.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12.7 КоАП 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совершении правонарушения водитель подлежит отстранению от управления транспортным средством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27.12 КоАП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транспортное средство задерживается и помещается на специализированную стоянку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 27.13 КоАП РФ.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2" descr="https://gs-trade.ru/wp-content/uploads/2019/09/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https://gs-trade.ru/wp-content/uploads/2019/09/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6" descr="https://gs-trade.ru/wp-content/uploads/2019/09/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48" name="Picture 8" descr="http://osoko.ru/_pu/178/09785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8" y="3274769"/>
            <a:ext cx="5191193" cy="32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936" y="230056"/>
            <a:ext cx="7720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ложный вызов пожарной охраны, полиции, скорой медицинской помощи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специализированных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Влечет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в размере от одной тысячи до одной тысячи пятисот рублей.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19.13 КоАП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gelpriboy.ru/wp-content/uploads/2019/03/WhatsApp-Image-2019-03-19-at-13.42.40-1024x5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11" y="2575692"/>
            <a:ext cx="6036890" cy="32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543" y="474345"/>
            <a:ext cx="52001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родителей за детей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/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63 Семейного Кодекса РФ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закрепляет права и обязанности родителей относительно воспитания своих отпрысков. Мать и отец должны оберегать физическое и психическое здоровье ребенка, а также заботиться о его духовном и нравственном развитии.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 закону обязаны прививать детям нормы этики и морали. При отсутствий родительского контроля и нормального воспитания подростки часто связываются с плохими компаниями и нарушают закон. Если родители или законные представителя ребенка не исполняют свои обязанности, их ждет наказание по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статье 5.35 КоАП РФ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устанавливает санкции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предупреждения или штрафа от 100 до 500 руб. </a:t>
            </a:r>
          </a:p>
        </p:txBody>
      </p:sp>
      <p:pic>
        <p:nvPicPr>
          <p:cNvPr id="12290" name="Picture 2" descr="https://slide-share.ru/slide/67950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7"/>
          <a:stretch>
            <a:fillRect/>
          </a:stretch>
        </p:blipFill>
        <p:spPr bwMode="auto">
          <a:xfrm>
            <a:off x="5999785" y="1292405"/>
            <a:ext cx="2205962" cy="38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790" y="889844"/>
            <a:ext cx="75139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не привлекут к административному наказанию, если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 малозначительный (не представляет серьезной угрозы обществу);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карательная мера заменена другим видом ответственности (например, дисциплинарным взысканием);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истекли сроки давности (2 месяца со дня совершения проступка);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вызваны необходимостью (самооборона, защита прав и интересов другого человека);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 несет для общества больше пользы, чем вреда;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нарушитель страдает психическим отклонением и не отдает отчет своим действиям;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виновному не исполнилось 16 лет.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1959"/>
            <a:ext cx="824947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я предлагаю закрепить все то, что мы услышали на нашем информационном классном часе. Я вас разделю на группы по 5 человек,  предложу вам задания, вы задания выполняете,  и один человек из группы дает правильный ответ.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мы фиксируем правильные ответы. Победит та команда, которая представит наибольшее количество верных ответов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Ответьте на вопросы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4063" y="3147648"/>
          <a:ext cx="7543799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7543799"/>
              </a:tblGrid>
              <a:tr h="536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Что такое правонарушение?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За какие виды правонарушений ответственность наступает с 14 лет?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3.С какого возраста наступает ответственность за все виды нарушения закона?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7" y="1072663"/>
            <a:ext cx="7431616" cy="475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609" y="677009"/>
            <a:ext cx="7069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 «как не допустить правонарушение».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09" y="2224454"/>
            <a:ext cx="8818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должен вести себя  так, как хочешь, чтобы относились к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тебе!</a:t>
            </a:r>
          </a:p>
          <a:p>
            <a:pPr lvl="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 свое свободное время (посещай  кружки, секции, занимайся любимым делом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Остерегайся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компаний!</a:t>
            </a:r>
          </a:p>
          <a:p>
            <a:pPr lvl="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произошло обязательно рассказать об этом взрослым, рано или поздно они все равно об этом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узнают!</a:t>
            </a:r>
          </a:p>
          <a:p>
            <a:pPr lvl="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 свои поступки всегда будет ответственность. Все тайное становится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явным!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786" y="302150"/>
            <a:ext cx="8515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знакомства с правовым полем административных правонарушений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 знакомства с юридическими санкциями за совершение административных правонарушений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проведения мероприятия: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распространению правовой грамотности;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коммуникативных умений и навыков;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стремление делать нравственный выбор.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правовой информации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ПК, интерактивная доска, бланки анкеты, вопросы викторины.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325" y="889844"/>
            <a:ext cx="6094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7437" y="325979"/>
            <a:ext cx="807622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Сегодняшняя наша беседа будет касаться административных правонарушений среди подростков. Мы поговорим о 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Что такое административное правонарушение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С какого возраста наступает административная ответственность несовершеннолетних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Административная ответственность родителей за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Освобождение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 административной ответственности несовершеннолетних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87" y="612250"/>
            <a:ext cx="79433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правонарушение — это действия, несущие угрозу для окружающих. Подростки чаще всего совершают следующие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проступки: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кражи (например, украли бутылку пива из магазина);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хулиганства (разбили лампочку в подъезде, разрисовали стены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алкогольных напитков в публичном месте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громкая нецензурная брань в общественном месте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потасовки.</a:t>
            </a:r>
          </a:p>
        </p:txBody>
      </p:sp>
      <p:pic>
        <p:nvPicPr>
          <p:cNvPr id="1030" name="Picture 6" descr="https://express-k.kz/upload/iblock/583/583db820fd06575b4083a53d63e28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0" y="3574457"/>
            <a:ext cx="4106460" cy="27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719" y="405517"/>
            <a:ext cx="7561690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ст. 2.3 КоАП РФ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могут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с 16 лет.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хулиган младше, вина за его проделки ляжет на плечи законных представителей: родителей, усыновителей, опекунов</a:t>
            </a:r>
            <a:r>
              <a:rPr lang="ru-RU" dirty="0"/>
              <a:t>. </a:t>
            </a:r>
          </a:p>
        </p:txBody>
      </p:sp>
      <p:pic>
        <p:nvPicPr>
          <p:cNvPr id="2050" name="Picture 2" descr="http://sreda24.ru/media/k2/items/cache/880d0303feab0af5ae99b4b01a17e77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64" y="2353948"/>
            <a:ext cx="6015023" cy="39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523" y="580446"/>
            <a:ext cx="7569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кража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кража в магазине до 1000 руб. принадлежит к разряду мелких хищений и карается в соответствии с нормами КоАП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Мелкое хищение наказывается согласно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7.27 КоАП: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 в размере пятикратной стоимости украденного, но не менее 1000 рублей – минимальное наказание; арестом сроком до 15 суток – максимальная мера. </a:t>
            </a:r>
          </a:p>
        </p:txBody>
      </p:sp>
      <p:pic>
        <p:nvPicPr>
          <p:cNvPr id="3074" name="Picture 2" descr="https://s10.stc.all.kpcdn.net/share/i/12/9803226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33" y="3379621"/>
            <a:ext cx="4507914" cy="30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715" y="472485"/>
            <a:ext cx="8034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имущества, - влечет наложение административного штрафа в размере от пятисот до одной тысячи рублей или административный арест на срок до пятнадцати суток. Статья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20.1. КоАП РФ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dvokat-bukov.ru/wp-content/uploads/2018/04/img921a6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3" y="3167934"/>
            <a:ext cx="5186099" cy="31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884" y="485031"/>
            <a:ext cx="8193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 культурно-зрелищные, спортивные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06" y="1168843"/>
            <a:ext cx="8484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проносить спиртные напитки, пиво;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пиротехнические средства.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выбрасывать посторонние предметы на трибуны, сцены, футбольные поля и другие спортивные площадки.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действия влекут наложение административного штрафа до 2 500 рублей;</a:t>
            </a:r>
          </a:p>
        </p:txBody>
      </p:sp>
      <p:pic>
        <p:nvPicPr>
          <p:cNvPr id="5122" name="Picture 2" descr="http://www.ulmeria.ru/sites/default/files/news/preview_images/6d31c0e4045b43ef1de7ecce6c4406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86" y="3427013"/>
            <a:ext cx="3994563" cy="26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36104"/>
            <a:ext cx="75855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спиртных напитков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Лицам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достигшим возраста 18-ти лет, запрещено распивать пиво, спиртную и алкогольную продукцию на улицах, стадионах, парках, на городском и пригородном транспорте и в других общественных местах.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(распитие) алкогольной продукции в местах, запрещенных федеральным законом,  влечет наложение административного штрафа в размере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500 до 1500 рублей.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20.20 КоАП РФ.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imcor.ru/wp-content/uploads/2018/03/zapret-na-spirtnyye-napitki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4" y="3546281"/>
            <a:ext cx="2631722" cy="26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662</Words>
  <Application>Microsoft Office PowerPoint</Application>
  <PresentationFormat>Экран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104</cp:revision>
  <dcterms:created xsi:type="dcterms:W3CDTF">2013-11-19T05:52:00Z</dcterms:created>
  <dcterms:modified xsi:type="dcterms:W3CDTF">2021-02-03T06:29:35Z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1049-11.2.0.9718</vt:lpwstr>
  </property>
</Properties>
</file>