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56" r:id="rId4"/>
    <p:sldId id="261" r:id="rId5"/>
    <p:sldId id="260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304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864096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/>
              <a:t>детский сад №11 г. Вязьмы, Смоленской области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 </a:t>
            </a:r>
          </a:p>
          <a:p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 algn="ctr"/>
            <a:r>
              <a:rPr lang="ru-RU" sz="2800" b="1" dirty="0" smtClean="0"/>
              <a:t>Проект</a:t>
            </a:r>
            <a:endParaRPr lang="ru-RU" sz="2800" dirty="0" smtClean="0"/>
          </a:p>
          <a:p>
            <a:pPr algn="ctr"/>
            <a:r>
              <a:rPr lang="ru-RU" sz="2800" b="1" dirty="0" smtClean="0"/>
              <a:t>«23 февраля - День защитника Отечества»</a:t>
            </a:r>
            <a:endParaRPr lang="ru-RU" sz="2800" dirty="0" smtClean="0"/>
          </a:p>
          <a:p>
            <a:pPr algn="ctr"/>
            <a:r>
              <a:rPr lang="ru-RU" sz="2800" b="1" dirty="0" smtClean="0"/>
              <a:t>СРЕДНЯЯ ГРУППА</a:t>
            </a:r>
            <a:endParaRPr lang="ru-RU" sz="2800" dirty="0" smtClean="0"/>
          </a:p>
          <a:p>
            <a:r>
              <a:rPr lang="ru-RU" b="1" dirty="0" smtClean="0"/>
              <a:t> 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Разработали воспитатели:</a:t>
            </a:r>
          </a:p>
          <a:p>
            <a:r>
              <a:rPr lang="ru-RU" dirty="0" err="1" smtClean="0"/>
              <a:t>Байкова</a:t>
            </a:r>
            <a:r>
              <a:rPr lang="ru-RU" dirty="0" smtClean="0"/>
              <a:t> Е.В</a:t>
            </a:r>
          </a:p>
          <a:p>
            <a:r>
              <a:rPr lang="ru-RU" dirty="0" smtClean="0"/>
              <a:t>Петрова О.С.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48341" y="1580865"/>
          <a:ext cx="3447318" cy="4564634"/>
        </p:xfrm>
        <a:graphic>
          <a:graphicData uri="http://schemas.openxmlformats.org/drawingml/2006/table">
            <a:tbl>
              <a:tblPr/>
              <a:tblGrid>
                <a:gridCol w="985083"/>
                <a:gridCol w="2462235"/>
              </a:tblGrid>
              <a:tr h="1585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Чтение х./л: Л.Кассиль «Твои защитники», Ю.Ильинский «На земле, в небесах и на море»,  А. Митяев «Почему Армия всем родная»; А. Барто: «Кораблик»,  «Флажок», «Наши солдаты», «Самолет»; В.Тюрина «Ездим плаваем летаем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Просмотр м./ф.: «Сказка о солдате», 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«Горе не беда»,  «Василёк», «Пуговка», «Солдатская лампа».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Чтение стихов: </a:t>
                      </a: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Я. Длуголенцкий «Что могут солдаты»</a:t>
                      </a:r>
                      <a:r>
                        <a:rPr lang="ru-RU" sz="500">
                          <a:latin typeface="Calibri"/>
                          <a:ea typeface="Times New Roman"/>
                          <a:cs typeface="Calibri"/>
                        </a:rPr>
                        <a:t>,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О. Высотская «Мой брат уехал на границу».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-Загадывание загадок, знакомство с пословицами об армии, смелости русских воинах.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Д/игра «Отгадай по описанию военную технику».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Сл./и. «Кто больше назовет родов войск».</a:t>
                      </a: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Разучивание тематических стихов к празднику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9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Восприятие музыки: «Военный марш» Г.Свиридова;</a:t>
                      </a:r>
                      <a:b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разучивание песен: «Бравые солдаты» А.Филиппенко;</a:t>
                      </a:r>
                      <a:b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«Будем в армии служить» Ю.Чичкова; «Любимый папа» Д.Тухманова;</a:t>
                      </a:r>
                      <a:b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игра на детских музыкальных инструментах: «Марш» А.Радецкого.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Заучивание, пение песен: «Кто это такой? (Шоу «Три медведя»), «Песенка про  дедушку» </a:t>
                      </a:r>
                      <a:r>
                        <a:rPr lang="ru-RU" sz="7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музыка и слова И. Рыбкиной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- Рисование: «Папочка», «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Летят самолеты</a:t>
                      </a: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», «Военная техника»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- Аппликация: «Кораблик», «Российский флаг».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- Лепка «Танк», «Самолеты».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- Худ. конструирование: из бумаги «Подарок для папы»,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Работа с раскрасками на военную тему.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- Комплекс утренней гимнастики «Солдаты», физкультминутки.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- П/и  «Самолеты» «Танки» «Меткие стрелки», «С кочки на кочку», «Перебежки», «</a:t>
                      </a:r>
                      <a:r>
                        <a:rPr lang="ru-RU" sz="700" dirty="0" err="1">
                          <a:latin typeface="Times New Roman"/>
                          <a:ea typeface="Calibri"/>
                          <a:cs typeface="Times New Roman"/>
                        </a:rPr>
                        <a:t>Ловишки</a:t>
                      </a: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», ,  «Мы солдаты», «Быстрый солдат», «Пограничники».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Игры-соревнования: «Кто быстрее доставит донесение в штаб», «Самый меткий», «Самый смелый», «Разведчики», «Пройди, не замочив ног», «Кто первый преодолейте препятствие», «Перетяни канат». 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94" marR="34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476672"/>
          <a:ext cx="8352928" cy="5493512"/>
        </p:xfrm>
        <a:graphic>
          <a:graphicData uri="http://schemas.openxmlformats.org/drawingml/2006/table">
            <a:tbl>
              <a:tblPr/>
              <a:tblGrid>
                <a:gridCol w="3348047"/>
                <a:gridCol w="5004881"/>
              </a:tblGrid>
              <a:tr h="19442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Чтение х./л: Л.Кассиль «Твои защитники», Ю.Ильинский «На земле, в небесах и на море»,  А. Митяев «Почему Армия всем родная»; А.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Барто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: «Кораблик»,  «Флажок», «Наши солдаты», «Самолет»; В.Тюрина «Ездим плаваем летаем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Просмотр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м./ф.: «Сказка о солдате», 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Горе не беда»,  «Василёк», «Пуговка», «Солдатская лампа».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Загадывание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загадок, знакомство с пословицами об армии, смелости русских воинах.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Д/игра «Отгадай по описанию военную технику».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Сл./и. «Кто больше назовет родов войск».</a:t>
                      </a: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Разучивание тематических стихов к празднику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Восприятие музыки: «Военный марш» Г.Свиридова;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Заучивание, пение песен: «Кто это такой? (Шоу «Три медведя»), «Песенка про  дедушку»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музыка и слова И. Рыбкиной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Рисование: «Папочка», «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Летят самолеты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», «Военная техника»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Аппликация: «Кораблик», «Российский флаг».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Лепка «Танк»,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«Вертолеты».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Худ. конструирование: из бумаги «Подарок для папы»,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Работа с раскрасками на военную тему.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Комплекс утренней гимнастики «Солдаты», физкультминутки.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П/и  «Самолеты» «Танки» «Меткие стрелки», «С кочки на кочку», «Перебежки», «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Ловишки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», ,  «Мы солдаты», «Быстрый солдат», «Пограничники».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Игры-соревнования: «Кто быстрее доставит донесение в штаб», «Самый меткий», «Самый смелый», «Разведчики», «Пройди, не замочив ног», «Кто первый преодолейте препятствие», «Перетяни канат».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14" marR="30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ПЛАНИРОВАНИЕ РАБОТЫ.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112474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3 этап – заключительный.</a:t>
            </a:r>
            <a:endParaRPr lang="ru-RU" sz="28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916832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/>
              <a:t>Выставка совместного детско-родительского творчества :</a:t>
            </a:r>
          </a:p>
          <a:p>
            <a:pPr lvl="0">
              <a:lnSpc>
                <a:spcPct val="150000"/>
              </a:lnSpc>
            </a:pPr>
            <a:r>
              <a:rPr lang="ru-RU" sz="2400" b="1" dirty="0" smtClean="0"/>
              <a:t>	«</a:t>
            </a:r>
            <a:r>
              <a:rPr lang="ru-RU" sz="2400" dirty="0" smtClean="0"/>
              <a:t>Мой папа самый лучший!».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err="1" smtClean="0"/>
              <a:t>Видеопоздравление</a:t>
            </a:r>
            <a:r>
              <a:rPr lang="ru-RU" sz="2400" dirty="0" smtClean="0"/>
              <a:t> от детей с  Днем  Защитников Отечества»</a:t>
            </a:r>
            <a:r>
              <a:rPr lang="ru-RU" sz="2400" i="1" dirty="0" smtClean="0"/>
              <a:t>.</a:t>
            </a:r>
            <a:endParaRPr lang="ru-RU" sz="2400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632302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Совместная с воспитателем деятельность детей.</a:t>
            </a:r>
          </a:p>
          <a:p>
            <a:pPr algn="ctr"/>
            <a:endParaRPr lang="ru-RU" sz="3200" b="1" u="sng" dirty="0" smtClean="0"/>
          </a:p>
          <a:p>
            <a:r>
              <a:rPr lang="ru-RU" sz="3200" dirty="0" smtClean="0"/>
              <a:t>Дидактическая игра: </a:t>
            </a:r>
          </a:p>
          <a:p>
            <a:endParaRPr lang="ru-RU" sz="3200" dirty="0" smtClean="0"/>
          </a:p>
          <a:p>
            <a:pPr algn="ctr"/>
            <a:r>
              <a:rPr lang="ru-RU" sz="3200" u="sng" dirty="0" smtClean="0"/>
              <a:t>«Военные профессии.</a:t>
            </a:r>
          </a:p>
          <a:p>
            <a:pPr algn="ctr"/>
            <a:r>
              <a:rPr lang="ru-RU" sz="3200" u="sng" dirty="0" smtClean="0"/>
              <a:t>Кому что нужно?»</a:t>
            </a:r>
            <a:endParaRPr lang="ru-RU" sz="3200" u="sng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0002-003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6" name="Рисунок 15" descr="IMG-20210220-WA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 descr="IMG-20210220-WA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60648"/>
            <a:ext cx="4104456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124744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Совместная с воспитателем деятельность детей.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Рисование 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«Любимый папа».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10216_15472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IMG_20210216_154722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1859">
            <a:off x="4129715" y="687211"/>
            <a:ext cx="4191248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216_154735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G_20210216_154735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8354">
            <a:off x="4493501" y="658616"/>
            <a:ext cx="3689734" cy="57174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216_15474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2134989"/>
            <a:ext cx="2993380" cy="3991174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20210216_154742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9400">
            <a:off x="4200215" y="552845"/>
            <a:ext cx="4206723" cy="577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216_154749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G_20210216_154742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19676">
            <a:off x="4270599" y="703586"/>
            <a:ext cx="4063820" cy="56290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216_154749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8676" y="1600200"/>
            <a:ext cx="2966648" cy="4525963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20210216_154749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89191">
            <a:off x="4419697" y="662547"/>
            <a:ext cx="3973171" cy="57598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619268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Актуальность: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Нравственно-патриотическое воспитания детей дошкольного возраста является одной из первостепенных задач для современного общества. Исторически сложилось так, что любовь к Родине, патриотизм во все времена в Российском государстве были чертой национального характера. Отсутствие патриотического воспитания одна из проблем в большинстве современных семей. Проект является отличной возможностью воспитать чувство гордости за свой народ, за армию, Родину. А также вызвать желание быть похожими на смелых и отважных воинов своей страны. Не менее важным условием нравственно-патриотического воспитания детей является тесная взаимосвязь по данному вопросу с родителями. Взаимодействие с родителями способствует бережному отношению к традициям, сохранению семейных связей. Чтобы обеспечить более эффективное и продуктивное взаимодействие педагогов, детей и родителей в решении поднятой проблемы, расширении знаний детей об армии, о функции защитников, о роли мужчины в обществе, в семье, нами был разработан  этот краткосрочный проект.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124744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Совместная с воспитателем деятельность детей.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Лепка 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«Танк».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10216_095151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IMG_20210216_095151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1202">
            <a:off x="4275751" y="613196"/>
            <a:ext cx="4096072" cy="456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124744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Совместная с воспитателем деятельность детей.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Аппликация 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«Флаг».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WhatsApp Image 2021-02-21 at 14.50.3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6516216" cy="4887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WhatsApp Image 2021-02-21 at 14.50.31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630"/>
            <a:ext cx="6912768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124744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Совместная с воспитателем деятельность детей.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Лепка 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«Вертолет».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20210216_095320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779912" cy="25649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IMG_20210216_095330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56992"/>
            <a:ext cx="3307904" cy="24809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IMG_20210216_095334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3347864" cy="2510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878523"/>
            <a:ext cx="3960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Работа с родителями.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Консультация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«Роль отца в воспитании ребенка».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_rol-otca-v-sem-e_page-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716016" cy="6858000"/>
          </a:xfrm>
        </p:spPr>
      </p:pic>
      <p:pic>
        <p:nvPicPr>
          <p:cNvPr id="8" name="Рисунок 7" descr="_rol-otca-v-sem-e_page-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rol-otca-v-sem-e_page-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6858000"/>
          </a:xfrm>
        </p:spPr>
      </p:pic>
      <p:pic>
        <p:nvPicPr>
          <p:cNvPr id="5" name="Рисунок 4" descr="_rol-otca-v-sem-e_page-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482" y="0"/>
            <a:ext cx="48555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476672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Цель проекта :</a:t>
            </a:r>
            <a:r>
              <a:rPr lang="ru-RU" sz="3600" dirty="0" smtClean="0"/>
              <a:t> </a:t>
            </a:r>
          </a:p>
          <a:p>
            <a:r>
              <a:rPr lang="ru-RU" dirty="0" smtClean="0"/>
              <a:t>	Создание условий для формирования у детей чувства уважения к защитникам Отечества, сплочения семьи, поднятия авторитета отца в глазах детей, нормализации и гармонизации детско-родительских отношений; укрепления эмоционального контакта между папами и детьми в совместной деятельности.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rol-otca-v-sem-e_page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355976" cy="6858000"/>
          </a:xfrm>
        </p:spPr>
      </p:pic>
      <p:pic>
        <p:nvPicPr>
          <p:cNvPr id="5" name="Рисунок 4" descr="_rol-otca-v-sem-e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55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124744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Работа с родителями.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Консультация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/>
              <a:t>«История праздника 23 февраля».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3968" cy="6858000"/>
          </a:xfrm>
        </p:spPr>
      </p:pic>
      <p:pic>
        <p:nvPicPr>
          <p:cNvPr id="9" name="Рисунок 8" descr="QArezdHqoR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860032" cy="67341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T2bYYXhyM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6858000"/>
          </a:xfrm>
        </p:spPr>
      </p:pic>
      <p:pic>
        <p:nvPicPr>
          <p:cNvPr id="5" name="Рисунок 4" descr="80aApGckV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0"/>
            <a:ext cx="4762500" cy="6734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IrDVYmNyq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"/>
            <a:ext cx="4572000" cy="6858000"/>
          </a:xfrm>
        </p:spPr>
      </p:pic>
      <p:pic>
        <p:nvPicPr>
          <p:cNvPr id="5" name="Рисунок 4" descr="MYEpbG5e0p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76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avatars.mds.yandex.net/get-pdb/1642325/d47e39ae-fe6d-4d58-a717-d828d8ec53bc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442115">
            <a:off x="4283968" y="1370966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Работа с родителями.</a:t>
            </a:r>
          </a:p>
          <a:p>
            <a:pPr algn="ctr"/>
            <a:endParaRPr lang="ru-RU" sz="3200" b="1" u="sng" dirty="0" smtClean="0"/>
          </a:p>
          <a:p>
            <a:pPr algn="ctr"/>
            <a:r>
              <a:rPr lang="ru-RU" sz="3200" dirty="0" smtClean="0"/>
              <a:t>Выставка стенгазет </a:t>
            </a:r>
          </a:p>
          <a:p>
            <a:pPr algn="ctr"/>
            <a:r>
              <a:rPr lang="ru-RU" sz="3200" u="sng" dirty="0" smtClean="0"/>
              <a:t>«Мой папа самый лучший».</a:t>
            </a:r>
            <a:endParaRPr lang="ru-RU" sz="3200" u="sng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334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34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43001" y="-1143002"/>
            <a:ext cx="6858001" cy="914400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35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IMG_20210217_093357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406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66247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Задачи проекта. </a:t>
            </a:r>
            <a:endParaRPr lang="ru-RU" sz="3600" dirty="0" smtClean="0"/>
          </a:p>
          <a:p>
            <a:pPr algn="ctr"/>
            <a:r>
              <a:rPr lang="ru-RU" sz="3000" i="1" dirty="0" smtClean="0"/>
              <a:t>Образовательные:</a:t>
            </a:r>
          </a:p>
          <a:p>
            <a:r>
              <a:rPr lang="ru-RU" dirty="0" smtClean="0"/>
              <a:t>- дать детям доступное их пониманию представление о государственном празднике День защитника Отечества;</a:t>
            </a:r>
            <a:br>
              <a:rPr lang="ru-RU" dirty="0" smtClean="0"/>
            </a:br>
            <a:r>
              <a:rPr lang="ru-RU" dirty="0" smtClean="0"/>
              <a:t>- продолжать расширять знания детей о Российской армии, различных родах войск. </a:t>
            </a:r>
            <a:br>
              <a:rPr lang="ru-RU" dirty="0" smtClean="0"/>
            </a:br>
            <a:r>
              <a:rPr lang="ru-RU" dirty="0" smtClean="0"/>
              <a:t>		</a:t>
            </a:r>
            <a:r>
              <a:rPr lang="ru-RU" sz="3000" i="1" dirty="0" smtClean="0"/>
              <a:t>Развивающие:</a:t>
            </a:r>
          </a:p>
          <a:p>
            <a:r>
              <a:rPr lang="ru-RU" dirty="0" smtClean="0"/>
              <a:t>- развивать чувство сопричастности к народным торжествам; формировать основы праздничной культуры в семьях воспитанников;</a:t>
            </a:r>
            <a:br>
              <a:rPr lang="ru-RU" dirty="0" smtClean="0"/>
            </a:br>
            <a:r>
              <a:rPr lang="ru-RU" dirty="0" smtClean="0"/>
              <a:t>- актуализировать образ отца как защитника Отечества;</a:t>
            </a:r>
            <a:br>
              <a:rPr lang="ru-RU" dirty="0" smtClean="0"/>
            </a:br>
            <a:r>
              <a:rPr lang="ru-RU" dirty="0" smtClean="0"/>
              <a:t>		</a:t>
            </a:r>
            <a:r>
              <a:rPr lang="ru-RU" sz="3000" i="1" dirty="0" smtClean="0"/>
              <a:t>Воспитательные: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dirty="0" smtClean="0"/>
              <a:t>- воспитывать детей в духе патриотизма и любви к Родине, армии, воинам – защитникам Отечества;</a:t>
            </a:r>
            <a:br>
              <a:rPr lang="ru-RU" dirty="0" smtClean="0"/>
            </a:br>
            <a:r>
              <a:rPr lang="ru-RU" dirty="0" smtClean="0"/>
              <a:t>- расширять </a:t>
            </a:r>
            <a:r>
              <a:rPr lang="ru-RU" dirty="0" err="1" smtClean="0"/>
              <a:t>гендерные</a:t>
            </a:r>
            <a:r>
              <a:rPr lang="ru-RU" dirty="0" smtClean="0"/>
              <a:t> представления детей, формировать у мальчиков стремление быть сильными, смелыми, стать защитниками Родины,</a:t>
            </a:r>
            <a:br>
              <a:rPr lang="ru-RU" dirty="0" smtClean="0"/>
            </a:br>
            <a:r>
              <a:rPr lang="ru-RU" dirty="0" smtClean="0"/>
              <a:t>- воспитывать в мальчиках мужские качества, чувство ответственности за семью, за Родину;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41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420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7_09343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6858000"/>
          </a:xfrm>
        </p:spPr>
      </p:pic>
      <p:pic>
        <p:nvPicPr>
          <p:cNvPr id="5" name="Рисунок 4" descr="IMG-20210218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5981" y="0"/>
            <a:ext cx="48480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8_170612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40" name="Picture 4" descr="https://ds04.infourok.ru/uploads/ex/05fa/0013a181-6cc55e9a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04664"/>
            <a:ext cx="59766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Предполагаемый результат:</a:t>
            </a:r>
            <a:r>
              <a:rPr lang="ru-RU" sz="3600" dirty="0" smtClean="0"/>
              <a:t> </a:t>
            </a:r>
          </a:p>
          <a:p>
            <a:r>
              <a:rPr lang="ru-RU" sz="3600" i="1" dirty="0" smtClean="0"/>
              <a:t>		</a:t>
            </a:r>
            <a:r>
              <a:rPr lang="ru-RU" sz="3000" i="1" dirty="0" smtClean="0"/>
              <a:t>Для детей: </a:t>
            </a:r>
            <a:endParaRPr lang="ru-RU" sz="3000" dirty="0" smtClean="0"/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Имеют представление о празднике «23 февраля». 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Проявляют интерес и уважение к армии, к защитникам Отечества.  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Стремление к совершенствованию своих физических качеств, к укреплению здоровья.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Воспитать у мальчиков желание в будущем стать защитником Отечества.</a:t>
            </a:r>
          </a:p>
          <a:p>
            <a:pPr lvl="0"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sz="3600" i="1" dirty="0" smtClean="0"/>
              <a:t>	      </a:t>
            </a:r>
            <a:r>
              <a:rPr lang="ru-RU" sz="3000" i="1" dirty="0" smtClean="0"/>
              <a:t>Для педагогов:</a:t>
            </a:r>
            <a:r>
              <a:rPr lang="ru-RU" sz="3000" dirty="0" smtClean="0"/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Самореализация, повышение творческого потенциала;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накопление практических навыков проектной деятельности.</a:t>
            </a:r>
          </a:p>
          <a:p>
            <a:r>
              <a:rPr lang="ru-RU" sz="3600" i="1" dirty="0" smtClean="0"/>
              <a:t>   	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590465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Предполагаемый результат:</a:t>
            </a:r>
            <a:endParaRPr lang="ru-RU" sz="3600" dirty="0" smtClean="0"/>
          </a:p>
          <a:p>
            <a:r>
              <a:rPr lang="ru-RU" sz="3000" i="1" dirty="0" smtClean="0"/>
              <a:t>  		 Для родителей:</a:t>
            </a:r>
          </a:p>
          <a:p>
            <a:endParaRPr lang="ru-RU" sz="3000" dirty="0" smtClean="0"/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повышение уровня информированности родителей о деятельности ДОУ;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укрепление заинтересованности родителей в сотрудничестве с ДОУ;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Привлечение родителей к проектной деятельности, к активной форме совместной деятельности с детьми, способствующей гармонизации детско-родительских отношений, возникновению ярких эмоций, развитию общения детей и взрослых.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10/110/182/110182044____r_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548680"/>
            <a:ext cx="40324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Вид проекта:</a:t>
            </a:r>
            <a:r>
              <a:rPr lang="ru-RU" sz="2000" dirty="0" smtClean="0"/>
              <a:t> краткосрочный.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Тип проекта:</a:t>
            </a:r>
            <a:r>
              <a:rPr lang="ru-RU" sz="2000" dirty="0" smtClean="0"/>
              <a:t> информационно – практический.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Участники проекта:</a:t>
            </a:r>
            <a:r>
              <a:rPr lang="ru-RU" sz="2000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дети средней  группы,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родители,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/>
              <a:t> воспитали </a:t>
            </a:r>
            <a:r>
              <a:rPr lang="ru-RU" sz="2000" dirty="0" err="1" smtClean="0"/>
              <a:t>Байкова</a:t>
            </a:r>
            <a:r>
              <a:rPr lang="ru-RU" sz="2000" dirty="0" smtClean="0"/>
              <a:t> Елизавета Вячеславовна, Петрова Ольга Сергеевна.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Срок реализации:</a:t>
            </a:r>
            <a:r>
              <a:rPr lang="ru-RU" sz="2000" dirty="0" smtClean="0"/>
              <a:t> 1.02. 2020 – 20.02.2020 г.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Форма работы:</a:t>
            </a:r>
            <a:r>
              <a:rPr lang="ru-RU" sz="2000" dirty="0" smtClean="0"/>
              <a:t> групповая.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40466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ПЛАНИРОВАНИЕ РАБОТЫ.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980729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1 ЭТАП – ПОДГОТОВИТЕЛЬНЫЙ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628800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/>
              <a:t>определение цели и задач проекта.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подбор и изучение методической, научно – популярной, художественной  литературы по теме.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ознакомление  и привлечение к совместному сотрудничеству родителей в проектной деятельности </a:t>
            </a:r>
            <a:r>
              <a:rPr lang="ru-RU" i="1" dirty="0" smtClean="0"/>
              <a:t>(рекомендации по проекту);</a:t>
            </a:r>
            <a:endParaRPr lang="ru-RU" dirty="0" smtClean="0"/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оформление информационного блока в родительском уголке:</a:t>
            </a:r>
          </a:p>
          <a:p>
            <a:pPr lvl="0"/>
            <a:r>
              <a:rPr lang="ru-RU" dirty="0" smtClean="0"/>
              <a:t>-Консультация для родителей:  «История праздника 23 февраля»</a:t>
            </a:r>
          </a:p>
          <a:p>
            <a:pPr lvl="0"/>
            <a:r>
              <a:rPr lang="ru-RU" dirty="0" smtClean="0"/>
              <a:t>-Консультация для родителей</a:t>
            </a:r>
            <a:r>
              <a:rPr lang="ru-RU" b="1" dirty="0" smtClean="0"/>
              <a:t> «Роль отца в семье и воспитании детей»</a:t>
            </a:r>
            <a:endParaRPr lang="ru-RU" dirty="0" smtClean="0"/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организация развивающей, познавательной, предметной среды: подбор</a:t>
            </a:r>
          </a:p>
          <a:p>
            <a:r>
              <a:rPr lang="ru-RU" dirty="0" smtClean="0"/>
              <a:t>иллюстративного, дидактического материала по теме.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подготовка к празднику, посвященному дню защитника Отечества.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составление </a:t>
            </a:r>
            <a:r>
              <a:rPr lang="ru-RU" dirty="0" err="1" smtClean="0"/>
              <a:t>воспитательно</a:t>
            </a:r>
            <a:r>
              <a:rPr lang="ru-RU" dirty="0" smtClean="0"/>
              <a:t> – образовательного плана по теме недели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«Защитники Отечества».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/>
              <a:t>составление плана ООД основного этапа проектирования.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043608" y="1600200"/>
          <a:ext cx="7056784" cy="4525963"/>
        </p:xfrm>
        <a:graphic>
          <a:graphicData uri="http://schemas.openxmlformats.org/drawingml/2006/table">
            <a:tbl>
              <a:tblPr/>
              <a:tblGrid>
                <a:gridCol w="2016501"/>
                <a:gridCol w="5040283"/>
              </a:tblGrid>
              <a:tr h="5903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Содержание работы по образовательным областям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Виды деятельности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9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Рассказ воспитателя «история Праздника 23 февраля»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Беседа «Защитники Отечества».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Рассматривание тематических альбомов: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«Военные профессии»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«Военная техника»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«Военная форма»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Беседа «Кто может стать солдатом - славным </a:t>
                      </a: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защитником родной земли?».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Беседа 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«Мы не воюем, мы защищаем».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Беседа «Армия в наши дни» (виды войск, военной техники,  военных профессий).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 С./р. игры: «Мы военные», «Военный госпиталь», «Полевая кухня».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-Совместная деятельность ребенка с родителями: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 – продуктивная деятельность: изготовление построек на военную тему из различного строительного материала, конструктора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лего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счетных палочек.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Д/игра «Выложи фигуру», «Найди отличия», «Чья форма? «Военная техника»,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«Собери картинку»,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«Найди по описанию»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001" marR="5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30" name="Picture 2" descr="https://ds05.infourok.ru/uploads/ex/0d6a/001012f9-c155b061/hello_html_m1391d1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ПЛАНИРОВАНИЕ РАБОТЫ.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980728"/>
            <a:ext cx="403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/>
              <a:t>2 этап – основной.</a:t>
            </a:r>
          </a:p>
          <a:p>
            <a:pPr algn="ctr"/>
            <a:endParaRPr lang="ru-RU" sz="2400" b="1" u="sng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11560" y="1556792"/>
          <a:ext cx="7488832" cy="3937926"/>
        </p:xfrm>
        <a:graphic>
          <a:graphicData uri="http://schemas.openxmlformats.org/drawingml/2006/table">
            <a:tbl>
              <a:tblPr/>
              <a:tblGrid>
                <a:gridCol w="2139960"/>
                <a:gridCol w="5348872"/>
              </a:tblGrid>
              <a:tr h="5729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 работы по образовательным областям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Виды деятельности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3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Рассказ воспитателя «история Праздника 23 февраля»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Беседа «Защитники Отечества».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Рассматривание тематических альбомов: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«Военные профессии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»,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«Военная техника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»,«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Военная форма»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Беседа «Кто может стать солдатом - славным 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защитником родной земли?».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Беседа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«Мы не воюем, мы защищаем».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Беседа «Армия в наши дни» (виды войск, военной техники,  военных профессий).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С./р. игры: «Мы военные», «Военный госпиталь», «Полевая кухня».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-Совместная деятельность ребенка с родителями: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 – продуктивная деятельность: изготовление построек на военную тему из различного строительного материала, конструктора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лего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счетных палочек.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Д/игра «Выложи фигуру», «Найди отличия», «Чья форма? «Военная техника»,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«Собери картинку»,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«Найди по описанию»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729</Words>
  <Application>Microsoft Office PowerPoint</Application>
  <PresentationFormat>Экран (4:3)</PresentationFormat>
  <Paragraphs>187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Пользователь Windows</cp:lastModifiedBy>
  <cp:revision>17</cp:revision>
  <dcterms:created xsi:type="dcterms:W3CDTF">2021-02-21T10:05:50Z</dcterms:created>
  <dcterms:modified xsi:type="dcterms:W3CDTF">2021-02-21T15:15:29Z</dcterms:modified>
</cp:coreProperties>
</file>