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64" r:id="rId6"/>
    <p:sldId id="263" r:id="rId7"/>
    <p:sldId id="262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4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2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3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09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82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1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3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32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8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1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9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5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1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2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3EF13B-FCFE-417B-9944-E27EC6F3415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37FD-509D-4624-9052-29531B834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57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 работе с родителями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участка в детском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период»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2liski.detkin-club.ru/images/custom_2/4de8a40dcc371a31a2d506880f7d21fe54fbf2f6_569137da276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561" y="1447800"/>
            <a:ext cx="5195888" cy="37120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Фотоотчет средней и второй младшей группы.</a:t>
            </a:r>
          </a:p>
          <a:p>
            <a:r>
              <a:rPr lang="ru-RU" dirty="0" smtClean="0"/>
              <a:t>Воспитатели: </a:t>
            </a:r>
            <a:r>
              <a:rPr lang="ru-RU" dirty="0" err="1" smtClean="0"/>
              <a:t>Панасенкова</a:t>
            </a:r>
            <a:r>
              <a:rPr lang="ru-RU" dirty="0" smtClean="0"/>
              <a:t> Л.П,  </a:t>
            </a:r>
            <a:r>
              <a:rPr lang="ru-RU" dirty="0" err="1" smtClean="0"/>
              <a:t>Осолодкова</a:t>
            </a:r>
            <a:r>
              <a:rPr lang="ru-RU" dirty="0" smtClean="0"/>
              <a:t> З.К, Пивоварова Е.Н.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t="18076" r="27293" b="54381"/>
          <a:stretch/>
        </p:blipFill>
        <p:spPr>
          <a:xfrm>
            <a:off x="1310702" y="4475020"/>
            <a:ext cx="3089564" cy="1330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27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ребятишки любят резвится на прогулке.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7"/>
          <a:stretch/>
        </p:blipFill>
        <p:spPr>
          <a:xfrm>
            <a:off x="466003" y="1853248"/>
            <a:ext cx="4535487" cy="419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7" t="16162" b="13782"/>
          <a:stretch/>
        </p:blipFill>
        <p:spPr>
          <a:xfrm>
            <a:off x="5181598" y="1853248"/>
            <a:ext cx="6525491" cy="4804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21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r="28485" b="13333"/>
          <a:stretch/>
        </p:blipFill>
        <p:spPr>
          <a:xfrm>
            <a:off x="2590800" y="1853248"/>
            <a:ext cx="6539345" cy="50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зимний участок.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85456"/>
            <a:ext cx="8946541" cy="4862944"/>
          </a:xfrm>
        </p:spPr>
        <p:txBody>
          <a:bodyPr/>
          <a:lstStyle/>
          <a:p>
            <a:r>
              <a:rPr lang="ru-RU" dirty="0"/>
              <a:t>У каждой группы в детском саду есть свой участок. Каждому педагогу хочется, что бы его участок был самый красивый и не похож на другие, так чтобы дети с удовольствием гуляли, играли и занимались на нем. Многие родители проявили интерес к оформлению участка, на котором гуляет их ребенок, оказали посильную помощь. Все это сделано руками родителей </a:t>
            </a:r>
            <a:r>
              <a:rPr lang="ru-RU" dirty="0" smtClean="0"/>
              <a:t>наших групп. С </a:t>
            </a:r>
            <a:r>
              <a:rPr lang="ru-RU" dirty="0"/>
              <a:t>большой заботой и любовью к детям. Мы постарались сделать так, чтобы пребывание детей на прогулке было максимально комфортно и интересно. </a:t>
            </a:r>
          </a:p>
        </p:txBody>
      </p:sp>
    </p:spTree>
    <p:extLst>
      <p:ext uri="{BB962C8B-B14F-4D97-AF65-F5344CB8AC3E}">
        <p14:creationId xmlns:p14="http://schemas.microsoft.com/office/powerpoint/2010/main" val="37473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и задачи 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оформления зимнего участка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10201997" cy="419548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создание максимальных условий для воспитательной и образовательной работы с детьми на воздухе в зимний период.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 развитие воображения детей;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 укрепление здоровья детей; повышение двигательной активности;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 содействие укреплению связи детского сада с семьей;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 обогащение впечатлений детей за счет различных форм работы;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• воспитание бережного отношения к постройкам из снега.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527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ru-RU" dirty="0" smtClean="0"/>
              <a:t>Вот как все </a:t>
            </a:r>
            <a:r>
              <a:rPr lang="ru-RU" dirty="0" err="1" smtClean="0"/>
              <a:t>начаналось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74618"/>
            <a:ext cx="8946541" cy="4973781"/>
          </a:xfrm>
        </p:spPr>
        <p:txBody>
          <a:bodyPr/>
          <a:lstStyle/>
          <a:p>
            <a:r>
              <a:rPr lang="ru-RU" dirty="0" smtClean="0"/>
              <a:t>Все декабрьские и январские морозные деньки. Мы с родителями порхали как </a:t>
            </a:r>
            <a:r>
              <a:rPr lang="ru-RU" dirty="0" err="1" smtClean="0"/>
              <a:t>стрекозки</a:t>
            </a:r>
            <a:r>
              <a:rPr lang="ru-RU" dirty="0" smtClean="0"/>
              <a:t>, не страшась угроз зимы.</a:t>
            </a:r>
          </a:p>
          <a:p>
            <a:r>
              <a:rPr lang="ru-RU" dirty="0" smtClean="0"/>
              <a:t>Сказку здесь лепили все, не про деда не про бабу, а детишкам на забаву.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7" b="17576"/>
          <a:stretch/>
        </p:blipFill>
        <p:spPr>
          <a:xfrm>
            <a:off x="1219200" y="2964871"/>
            <a:ext cx="9144000" cy="35467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93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6" y="734290"/>
            <a:ext cx="4475018" cy="4502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1468580"/>
            <a:ext cx="4710545" cy="46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волонтёров из школы в уборки снега и постройки горки для малышей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4" y="2407429"/>
            <a:ext cx="3768437" cy="3726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42" y="2881744"/>
            <a:ext cx="3661383" cy="3576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60" y="2615246"/>
            <a:ext cx="3699163" cy="35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27" y="2739329"/>
            <a:ext cx="5585783" cy="41893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17" y="1089668"/>
            <a:ext cx="4992438" cy="37443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Помощь родителей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" y="1139129"/>
            <a:ext cx="4267200" cy="3200400"/>
          </a:xfrm>
        </p:spPr>
      </p:pic>
    </p:spTree>
    <p:extLst>
      <p:ext uri="{BB962C8B-B14F-4D97-AF65-F5344CB8AC3E}">
        <p14:creationId xmlns:p14="http://schemas.microsoft.com/office/powerpoint/2010/main" val="36696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что получилось.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23863" r="11481" b="25090"/>
          <a:stretch/>
        </p:blipFill>
        <p:spPr>
          <a:xfrm>
            <a:off x="401782" y="1648691"/>
            <a:ext cx="4073236" cy="3269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t="26667" r="1246" b="22626"/>
          <a:stretch/>
        </p:blipFill>
        <p:spPr>
          <a:xfrm>
            <a:off x="7232071" y="452718"/>
            <a:ext cx="4655129" cy="3477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24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что получилось 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1"/>
          <a:stretch/>
        </p:blipFill>
        <p:spPr>
          <a:xfrm>
            <a:off x="646111" y="2272145"/>
            <a:ext cx="5143500" cy="41425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21702" r="5556" b="36367"/>
          <a:stretch/>
        </p:blipFill>
        <p:spPr>
          <a:xfrm>
            <a:off x="6461413" y="2119745"/>
            <a:ext cx="4885459" cy="3699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10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204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       Фотоотчет  о работе с родителями. «Благоустройство участка в детском саду в зимний период» </vt:lpstr>
      <vt:lpstr>Наш зимний участок.</vt:lpstr>
      <vt:lpstr>Цели и задачи  оформления зимнего участка</vt:lpstr>
      <vt:lpstr>Вот как все начаналось.</vt:lpstr>
      <vt:lpstr>Презентация PowerPoint</vt:lpstr>
      <vt:lpstr>Помощь волонтёров из школы в уборки снега и постройки горки для малышей</vt:lpstr>
      <vt:lpstr>Помощь родителей </vt:lpstr>
      <vt:lpstr>Вот что получилось.</vt:lpstr>
      <vt:lpstr>Вот что получилось .</vt:lpstr>
      <vt:lpstr>Наша ребятишки любят резвится на прогулке.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Фототчет  о работе с родителями.«Благоустройство участка в детском саду а зимний период» </dc:title>
  <dc:creator>Люба</dc:creator>
  <cp:lastModifiedBy>Люба</cp:lastModifiedBy>
  <cp:revision>10</cp:revision>
  <dcterms:created xsi:type="dcterms:W3CDTF">2020-01-11T14:23:07Z</dcterms:created>
  <dcterms:modified xsi:type="dcterms:W3CDTF">2021-01-25T15:21:54Z</dcterms:modified>
</cp:coreProperties>
</file>