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93" r:id="rId4"/>
    <p:sldId id="294" r:id="rId5"/>
    <p:sldId id="262" r:id="rId6"/>
    <p:sldId id="267" r:id="rId7"/>
    <p:sldId id="284" r:id="rId8"/>
    <p:sldId id="286" r:id="rId9"/>
    <p:sldId id="288" r:id="rId10"/>
    <p:sldId id="260" r:id="rId11"/>
    <p:sldId id="277" r:id="rId12"/>
    <p:sldId id="290" r:id="rId13"/>
    <p:sldId id="269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43D9C-4D7E-4504-8F7B-05438921B455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E4749C-9676-4545-9E7D-D4BE7327C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727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328B35-6047-4EB3-B174-56B5F844863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52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Наш девиз: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нашей группе солнышко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Светит ярче всех!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Теплоты и радости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Хватит здесь на всех!   Наша эмблема: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630681-6E58-4165-B2D1-C127D553B7E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754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Александрова Ольга Витальевна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B09B7C4-B88B-457E-9716-10AEAF29C373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5902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Детки в садике живут,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играют и поют,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друзей себе находят,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На прогулку с ними ходят.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Вместе спорят и мечтают,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Незаметно подрастают.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Детский сад — второй ваш дом,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Как тепло, уютно в нем!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Вы его любите, дети,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Самый добрый дом на свете!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(Г. Шалаева)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D3C3F1-2816-4A0E-B6A7-EA9CC6656EB5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170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Детки в садике живут,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играют и поют,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друзей себе находят,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На прогулку с ними ходят.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Вместе спорят и мечтают,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Незаметно подрастают.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Детский сад — второй ваш дом,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Как тепло, уютно в нем!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Вы его любите, дети,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Самый добрый дом на свете!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(Г. Шалаева)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71605A-FDAB-4F9C-AE23-DF09C0C0068B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411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Детки в садике живут,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играют и поют,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друзей себе находят,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На прогулку с ними ходят.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Вместе спорят и мечтают,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Незаметно подрастают.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Детский сад — второй ваш дом,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Как тепло, уютно в нем!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Вы его любите, дети,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Самый добрый дом на свете!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(Г. Шалаева)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674B108-6914-4863-A589-537A3CF8E4B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342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Детки в садике живут,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играют и поют,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Здесь друзей себе находят,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На прогулку с ними ходят.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Вместе спорят и мечтают,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Незаметно подрастают.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Детский сад — второй ваш дом,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Как тепло, уютно в нем!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Вы его любите, дети,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Самый добрый дом на свете!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(Г. Шалаева)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11E403-C2D2-4EA5-8CA1-317115D7CB22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7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Много игрушек в детском саду,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Наши игрушки стоят на виду: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Кот в сапогах, длинноухие зайки,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И барабан, и балалайки.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Куклы нарядные в косах сидят,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Куклы на зайцев и мишек глядят.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Мы наши игрушки не бьем, не ломаем,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Их у товарищей не отнимаем.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Наши игрушки стоят на виду, –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Все у нас общее в детском саду.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BCAD20-8D2E-46EC-ACE7-8E2C774BFB1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0857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Начинаем петь частушки, </a:t>
            </a:r>
            <a:br>
              <a:rPr lang="ru-RU" altLang="ru-RU" smtClean="0"/>
            </a:br>
            <a:r>
              <a:rPr lang="ru-RU" altLang="ru-RU" smtClean="0"/>
              <a:t>Просим не смеяться. </a:t>
            </a:r>
            <a:br>
              <a:rPr lang="ru-RU" altLang="ru-RU" smtClean="0"/>
            </a:br>
            <a:r>
              <a:rPr lang="ru-RU" altLang="ru-RU" smtClean="0"/>
              <a:t>Тут народу очень много, </a:t>
            </a:r>
            <a:br>
              <a:rPr lang="ru-RU" altLang="ru-RU" smtClean="0"/>
            </a:br>
            <a:r>
              <a:rPr lang="ru-RU" altLang="ru-RU" smtClean="0"/>
              <a:t>Можем застесняться.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50EA24-CCB6-451E-AD61-AC969DF160DA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6894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2E7A-6BE3-4861-8CBE-0550433721A8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BC16-D75C-43DC-9D7A-C01D473D8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13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D83B-C19F-48FC-98AD-936934846F46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E580-52BC-4606-95E3-2F0B513E3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7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CC82-A6DE-4BF0-8922-594BFA0CE013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A48B-4A00-4FAF-B6B7-AF985BDC1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78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1BDF-2E50-4CE6-8958-2A4A30A0FBF5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FDEF-E296-499C-86F9-6D8C5322C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43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6B17-6995-4377-8A46-14CC882CCDEB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C8FF-27C0-4329-927E-C6FCBDEF1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4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8750-A281-4995-A9C9-63D125B49063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5C30-83DB-4391-A8CD-388921D7C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20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3C30-C203-4F10-B919-6384CAD850FF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98A4-DF93-46A4-9D83-DDA9BB8D9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54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E2FC-02A4-4810-95E9-456E6BB785B8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4819-54F7-4D7A-8A08-3A9FD8D27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3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CA07-5D79-407D-AE2A-ACDE3CA7F648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D415-86F9-45F7-B560-61AB02BF9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0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1BD5-F917-46FE-8E9F-453570089335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29D8-1AC7-49B6-893F-3626E24AF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08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7114-9079-402E-B226-0707BF36FCD6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7029-510E-499E-951E-205931BF9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56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79EF3D-F824-47D8-9693-25F16C0C1D21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8C9B95-DC49-4CDF-9EB0-2B4ED84D3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404664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      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3" name="AutoShape 4" descr="В линейке продуктов для детского питания ТМ &quot;Ладушки&quot; появилось фруктовое  пю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09" y="2968712"/>
            <a:ext cx="8285182" cy="920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2000250"/>
            <a:ext cx="1905000" cy="2857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847725" y="3711575"/>
            <a:ext cx="3744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 rot="370632">
            <a:off x="4279900" y="1255713"/>
            <a:ext cx="2595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Много игрушек в детском саду,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Наши игрушки стоят на виду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609600" y="4379913"/>
            <a:ext cx="41767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М</a:t>
            </a: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ы наши игрушки не бьем,                      не ломаем,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Их у товарищей не отнимаем.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Наши игрушки стоят на виду,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Все у нас общее в детском саду.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39" y="2973610"/>
            <a:ext cx="3737901" cy="4059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254570"/>
            <a:ext cx="4014896" cy="301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0163"/>
            <a:ext cx="918051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 rot="10800000" flipV="1">
            <a:off x="4427983" y="4666170"/>
            <a:ext cx="362857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Дайте ножницы, расчёску,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Ариша</a:t>
            </a:r>
            <a:r>
              <a:rPr lang="ru-RU" alt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сделает вам причёску.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Парикмахер непременно,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Подстрижёт вас </a:t>
            </a:r>
            <a:r>
              <a:rPr lang="ru-RU" alt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современно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!</a:t>
            </a:r>
            <a:endParaRPr lang="ru-RU" altLang="ru-RU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7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Я куклу Наташу катаю в коляске,</a:t>
            </a:r>
          </a:p>
          <a:p>
            <a:pPr algn="ctr"/>
            <a:r>
              <a:rPr lang="ru-RU" altLang="ru-RU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Спать уложу – и закроются глазки</a:t>
            </a:r>
            <a:endParaRPr lang="ru-RU" altLang="ru-RU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707" y="3015908"/>
            <a:ext cx="4080786" cy="3322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6804" y="1885161"/>
            <a:ext cx="3124295" cy="2343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250825" y="549275"/>
            <a:ext cx="8075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                                                  </a:t>
            </a:r>
            <a: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Я врачом, наверно, буду,</a:t>
            </a:r>
            <a:b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Стану я лечить людей!           </a:t>
            </a:r>
            <a:b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Буду ездить я повсюду</a:t>
            </a:r>
            <a:b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altLang="ru-RU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   И спасать больных детей!</a:t>
            </a:r>
          </a:p>
        </p:txBody>
      </p:sp>
      <p:pic>
        <p:nvPicPr>
          <p:cNvPr id="27652" name="Рисунок 4" descr="pilu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3" y="820738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aptech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175" y="1027113"/>
            <a:ext cx="7350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8" y="2553335"/>
            <a:ext cx="4716016" cy="353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395288" y="836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Свежий воздух малышам</a:t>
            </a:r>
            <a:b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Нужен и полезен!</a:t>
            </a:r>
            <a:b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Очень весело гулять!</a:t>
            </a:r>
            <a:b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И никаких болезней!...</a:t>
            </a:r>
            <a:endParaRPr lang="ru-RU" altLang="ru-RU" sz="2400" dirty="0" smtClean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19" y="3249082"/>
            <a:ext cx="4764021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9" y="2708920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804862" y="908720"/>
            <a:ext cx="64314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Группу </a:t>
            </a:r>
            <a:r>
              <a:rPr lang="ru-RU" altLang="ru-RU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мы 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вам показали</a:t>
            </a:r>
            <a:r>
              <a:rPr lang="ru-RU" altLang="ru-RU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О себе все рассказали.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Вас в гости очень будем ждать.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Нам есть еще, что показать!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5" y="2385507"/>
            <a:ext cx="6665206" cy="4347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6121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7030A0"/>
                </a:solidFill>
              </a:rPr>
              <a:t>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7030A0"/>
                </a:solidFill>
              </a:rPr>
              <a:t>         Наш девиз: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altLang="ru-RU" sz="3600" b="1" i="1" dirty="0">
                <a:solidFill>
                  <a:srgbClr val="00B0F0"/>
                </a:solidFill>
              </a:rPr>
              <a:t>В нашей </a:t>
            </a:r>
            <a:r>
              <a:rPr lang="ru-RU" altLang="ru-RU" sz="3600" b="1" i="1" dirty="0" smtClean="0">
                <a:solidFill>
                  <a:srgbClr val="00B0F0"/>
                </a:solidFill>
              </a:rPr>
              <a:t>группе, </a:t>
            </a:r>
            <a:r>
              <a:rPr lang="ru-RU" altLang="ru-RU" sz="3600" b="1" i="1" dirty="0">
                <a:solidFill>
                  <a:srgbClr val="00B0F0"/>
                </a:solidFill>
              </a:rPr>
              <a:t>солнышко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B0F0"/>
                </a:solidFill>
              </a:rPr>
              <a:t>     Светит ярче всех!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B0F0"/>
                </a:solidFill>
              </a:rPr>
              <a:t>     Теплоты и радости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B0F0"/>
                </a:solidFill>
              </a:rPr>
              <a:t>     Хватит здесь на всех!</a:t>
            </a:r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 flipH="1">
            <a:off x="1116011" y="4221088"/>
            <a:ext cx="475138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7030A0"/>
                </a:solidFill>
              </a:rPr>
              <a:t>        Наша эмблема:                 </a:t>
            </a:r>
          </a:p>
        </p:txBody>
      </p:sp>
      <p:pic>
        <p:nvPicPr>
          <p:cNvPr id="6" name="Рисунок 5" descr="31_solnysh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429000"/>
            <a:ext cx="2952328" cy="28803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975" y="-135396"/>
            <a:ext cx="9753600" cy="712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97478"/>
            <a:ext cx="9252520" cy="6663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60" y="97478"/>
            <a:ext cx="9144000" cy="6778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2665" y="3244334"/>
            <a:ext cx="169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Наша эмблема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680" y="-180976"/>
            <a:ext cx="5904656" cy="18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Наша эмблема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5223073" cy="3906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190750"/>
            <a:ext cx="666750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748" y="3636278"/>
            <a:ext cx="3564284" cy="26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710753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83671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Наши воспитатели: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157192"/>
            <a:ext cx="318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Воспитатель: Замятина Ирина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Александровна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8490" y="5085184"/>
            <a:ext cx="3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Мл.воспитатель</a:t>
            </a:r>
            <a:r>
              <a:rPr lang="ru-RU" dirty="0" smtClean="0">
                <a:solidFill>
                  <a:srgbClr val="00B0F0"/>
                </a:solidFill>
              </a:rPr>
              <a:t>: Миронова </a:t>
            </a:r>
            <a:r>
              <a:rPr lang="ru-RU" dirty="0" smtClean="0">
                <a:solidFill>
                  <a:srgbClr val="00B0F0"/>
                </a:solidFill>
              </a:rPr>
              <a:t>Наталья Геннадьевна</a:t>
            </a: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061" y="2423254"/>
            <a:ext cx="3124501" cy="2343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580" y="2487870"/>
            <a:ext cx="3135593" cy="2269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3810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468313" y="836613"/>
            <a:ext cx="295116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Детки в садике живут,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Здесь играют и поют,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Здесь друзей себе находят,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На прогулку с ними ходят.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Вместе спорят и мечтают,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Незаметно подрастают.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Детский сад —                   второй ваш дом,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Как тепло, уютно в нем!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Вы его любите, дети,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Самый добрый дом на свете!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39" y="2872037"/>
            <a:ext cx="5292080" cy="3969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3810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5963" y="2781300"/>
            <a:ext cx="24479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Собрались ребята в круг, </a:t>
            </a:r>
            <a:b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</a:b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Я твой друг и ты мой друг,</a:t>
            </a:r>
            <a:b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</a:b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Дружно за руки возьмемся</a:t>
            </a:r>
            <a:b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</a:b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 И друг другу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улыбнемся!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3115" y="1628800"/>
            <a:ext cx="6285318" cy="480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3175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96900" y="836613"/>
            <a:ext cx="7766050" cy="176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Вот уже вставать пора!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Просыпайся, детвора!!!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Быстро встанем по порядку – 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Дружно  сделаем зарядку!</a:t>
            </a:r>
            <a:b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684" y="3054853"/>
            <a:ext cx="3661624" cy="2746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006" y="2854198"/>
            <a:ext cx="3605136" cy="27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-3810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 rot="694754">
            <a:off x="4011613" y="1136650"/>
            <a:ext cx="3463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  <a:t>Мы за столиком сидим,</a:t>
            </a:r>
            <a:b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</a:b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  <a:t> Вкусный завтрак мы едим.</a:t>
            </a:r>
            <a:b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</a:b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  <a:t> Постарались повара,</a:t>
            </a:r>
            <a:b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</a:b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rial" charset="0"/>
              </a:rPr>
              <a:t> Приготовили с утра!</a:t>
            </a:r>
            <a:endParaRPr lang="ru-RU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Arial" charset="0"/>
            </a:endParaRPr>
          </a:p>
        </p:txBody>
      </p:sp>
      <p:pic>
        <p:nvPicPr>
          <p:cNvPr id="15364" name="Рисунок 4" descr="5282a6f6dad24816ee7db5156b67c9e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8575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47002"/>
            <a:ext cx="4355976" cy="3266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78" y="2995941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611</Words>
  <Application>Microsoft Office PowerPoint</Application>
  <PresentationFormat>Экран (4:3)</PresentationFormat>
  <Paragraphs>132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Segoe Print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Наша эмблема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Топ-топ</cp:lastModifiedBy>
  <cp:revision>89</cp:revision>
  <dcterms:created xsi:type="dcterms:W3CDTF">2014-12-05T18:21:47Z</dcterms:created>
  <dcterms:modified xsi:type="dcterms:W3CDTF">2020-10-14T07:53:18Z</dcterms:modified>
</cp:coreProperties>
</file>