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7" r:id="rId2"/>
    <p:sldId id="259" r:id="rId3"/>
    <p:sldId id="258" r:id="rId4"/>
    <p:sldId id="312" r:id="rId5"/>
    <p:sldId id="294" r:id="rId6"/>
    <p:sldId id="295" r:id="rId7"/>
    <p:sldId id="278" r:id="rId8"/>
    <p:sldId id="291" r:id="rId9"/>
    <p:sldId id="292" r:id="rId10"/>
    <p:sldId id="293" r:id="rId11"/>
    <p:sldId id="296" r:id="rId12"/>
    <p:sldId id="309" r:id="rId13"/>
    <p:sldId id="310" r:id="rId14"/>
    <p:sldId id="311" r:id="rId15"/>
    <p:sldId id="302" r:id="rId16"/>
    <p:sldId id="265" r:id="rId17"/>
    <p:sldId id="301" r:id="rId18"/>
    <p:sldId id="303" r:id="rId19"/>
    <p:sldId id="304" r:id="rId20"/>
    <p:sldId id="305" r:id="rId21"/>
    <p:sldId id="307" r:id="rId22"/>
    <p:sldId id="313" r:id="rId23"/>
    <p:sldId id="314" r:id="rId24"/>
    <p:sldId id="315" r:id="rId25"/>
    <p:sldId id="289" r:id="rId26"/>
    <p:sldId id="290" r:id="rId2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70" d="100"/>
          <a:sy n="70" d="100"/>
        </p:scale>
        <p:origin x="14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133600"/>
            <a:ext cx="8686800" cy="2133600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Роль печени в пищеварении.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Регуляция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образования желчи, выделение ее в 12-перстную кишку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0" y="4800600"/>
            <a:ext cx="4038600" cy="1828800"/>
          </a:xfrm>
        </p:spPr>
        <p:txBody>
          <a:bodyPr>
            <a:normAutofit/>
          </a:bodyPr>
          <a:lstStyle/>
          <a:p>
            <a:pPr indent="0" algn="jus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Роль печени в пищеварении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876800"/>
          </a:xfrm>
        </p:spPr>
        <p:txBody>
          <a:bodyPr anchor="t">
            <a:normAutofit fontScale="92500"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Защитная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(барьерная) функция печени проявляется в следующем. Во-первых, микробы в печени подвергаются фагоцитозу. Во-вторых, печеночные клетки обезвреживают токсические вещества эндогенного и экзогенного характера. Вся кровь от желудочно-кишечного тракта по системе воротной вены поступает в печень, где происходит обезвреживание таких веществ как аммиак (превращается в мочевину). В печени ядовитые вещества превращаются в безвредные парные соединения (индол, скатол, фенол).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печени синтезируются вещества, участвует в свертывании крови и компоненты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противосвертывающей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системы.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14600"/>
            <a:ext cx="3553709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741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Роль печени в пищеварении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Экскреторная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функция печени связана с желчеобразованием, т. к.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экскретируемые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печенью вещества входят в состав желчи. К таким веществам относятся билирубин, тироксин, холестерин и др.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Печень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является депо крови.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Печень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это один из важнейших органов теплопродукции.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Участие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печени в процессах пищеварения обеспечивается главным образом за счет желчи, которая синтезируется клетками печени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664" y="4191000"/>
            <a:ext cx="4064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220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Метаболические функции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печени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67000"/>
          </a:xfrm>
        </p:spPr>
        <p:txBody>
          <a:bodyPr anchor="t">
            <a:normAutofit lnSpcReduction="10000"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Постоянной функцией печени является синтез и расходование гликогена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что обеспечивает поддержание углеводного гомеостаза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стабильную гликемию. Снижение уровня глюкозы в плазме крови, которое может сопровождать возросшие энергетические потребности организма, приводит к выделению гормонов надпочечников и под­желудочной железы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адреналина и глюкагона, что сопровождается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гликогенезом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печени и выведением глюкозы в кровь. Часть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глюкюзы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используется самой печенью для синтеза жирных и желчных кислот,  стероидных  гормонов и гликопротеидов.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165134"/>
            <a:ext cx="3581400" cy="2388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5132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Метаболические функции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печени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051437"/>
          </a:xfrm>
        </p:spPr>
        <p:txBody>
          <a:bodyPr anchor="t">
            <a:no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Способность печени предохранять организм от действия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токсических веществ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дезинтоксикационная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имеет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существенное значение для сохранения жизни организма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посредством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биотрансформации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веществ эндогенного и экзогенного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происхождения. Эти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вещества могут быть результатом гниения белка в толстом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кишечнике (индол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фенол, скатол), образовываться в про­цессе обмена веществ или поступать в организм с пищей извне (ксенобиотики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Реакции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биотрансформации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могут осуществляться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посредством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гидроксилирования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конъюгации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специфического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действия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ферментных систем. Из ферментов наибольшее значение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имеют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глютатионтрансфераза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которая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осуществляет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биотрансформацию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путем преобразования «чужеродно­го» вещества с помощью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глутатиона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исполняет роль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белкалигандина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транспортирующего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«чужеродное» вещество в отделы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гепатоцита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где оно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преобразуется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0102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Метаболические функции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печени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 anchor="t">
            <a:normAutofit fontScale="92500" lnSpcReduction="20000"/>
          </a:bodyPr>
          <a:lstStyle/>
          <a:p>
            <a:pPr algn="just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Мочевинообразование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-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одна из важнейших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дезинтоксикационных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функций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печени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заключающаяся в преобразовании ядовитых оскол­ков белковой молекулы в нетоксичное вещество. При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дезаминировании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аминокислот, нуклеотидов и других азотистых соединений печень принимает участие в синтезе аммиака, превышение предель­но допустимых концентраций которого становится высокотоксичным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организма.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Дезинтоксикация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аммиака происходит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посредством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использования его для синтеза мочевины. Даже при удалении 90-95% ткани печени сохраняется функция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дезаминирования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синтеза мочевины.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Очень тесно с функцией печени связан метаболизм гормонов. Она осуществляет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инактивацию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адреналина, норадреналина,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дофамина, альдостерона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серотонина,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гастрина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эстрогенов и андрогенов. Осо­бенно  велика  ее  роль в  метаболизме  эстрогенов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102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Желчь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2743200"/>
          </a:xfrm>
        </p:spPr>
        <p:txBody>
          <a:bodyPr anchor="t">
            <a:no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Желчь является секретом и, одновременно, экскретом, постоянно вырабатываемым печеночными клетками-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гепатоцитами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Образование желчи происходит в печени посредством активного и пассивного транспорта воды, глюкозы,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креатинина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электролитов, витаминов и гормонов через клетки и межклеточные пространства, а также активного транспорта желчных кислот клет­ками 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реабсорбции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воды, минеральных и органических веществ из желчных капилляров, протоков и желчного пузыря, в которых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она наполняется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продуктом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муцинсекретирующих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клеток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313426"/>
            <a:ext cx="3810000" cy="2396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020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Функции желчи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514600"/>
          </a:xfrm>
        </p:spPr>
        <p:txBody>
          <a:bodyPr anchor="t">
            <a:noAutofit/>
          </a:bodyPr>
          <a:lstStyle/>
          <a:p>
            <a:pPr lvl="0" algn="just"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Участвует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процессах пищеварения: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эмульгирует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жиры, тем сам увеличивает поверхность для гидролиза их липазой;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растворяет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продукты гидролиза жира, чем способствует их всасыванию;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повышает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активность ферментов (панкреатических и кишечных), особенно липаз;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нейтрализует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кислое желудочное содержимое;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инактивирует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пепсины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способствует всасыванию жирорастворимых витаминов, холестерина, аминокислот и солей кальция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368800"/>
            <a:ext cx="3505200" cy="233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Функции желчи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t"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участвует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пристеночном пищеварении, облегчая фиксацию ферментов;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усиливает моторную и секреторную функцию тонкой кишки.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Стимулирует желчеобразование и желчевыделение.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3. Участвует в печеночно-кишечном кругообороте компонентов желчи - компоненты желчи поступают в кишечник, всасываются в кровь, включаются вновь в состав желчи.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4. Желчь обладает бактериостатическим действием - тормозит развитие микробов, предупреждает развитие гнилостных процессов в кишечнике.</a:t>
            </a:r>
          </a:p>
          <a:p>
            <a:pPr marL="0" indent="0" algn="just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67200"/>
            <a:ext cx="6694322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24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Регуляция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желчеобразования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холерез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2743200"/>
          </a:xfrm>
        </p:spPr>
        <p:txBody>
          <a:bodyPr anchor="t">
            <a:noAutofit/>
          </a:bodyPr>
          <a:lstStyle/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Образование желчи идет непрерывно, оно продолжается даже при голодании. Блуждающие нервы стимулируют образование желчи, а симпатические - угнетают. Усиление образования желчи можно вызвать условно-рефлекторно. Прием пищи рефлекторно (с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интерорецепторов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желудка, кишечника) увеличивает образование желчи через 3-12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Сильными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стимуляторами желчеобразования являются яичные желтки, хлеб, молоко, мясо. Максимум образования желчи при потреблении жиров приходится на 5-7-й, белков - на 3-й, углеводов - на 2-3 час. Эффективно стимулируют желчеобразование сами желчные кислоты, секретин; слабее действуют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холецистокинин-панкреозимин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гастрин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глюкагон.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475666"/>
            <a:ext cx="2743199" cy="2195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020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Регуляция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желчевыведения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холекинез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67000"/>
          </a:xfrm>
        </p:spPr>
        <p:txBody>
          <a:bodyPr anchor="t">
            <a:noAutofit/>
          </a:bodyPr>
          <a:lstStyle/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Желчь вне пищеварения скапливается в желчном пузыре, что обеспечивается закрытием сфинктера общего желчного протока (сфинктер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Одди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). Сфинктеры в месте слияния пузырного и общего печеночного протоков (сфинктер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Мирицци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) и в шейке желчного пузыря (сфинктер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Люткенса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открыты. 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Блуждающие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нервы повышают сократительную активность мышц желчного пузыря, одновременно расслабляют сфинктер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Одди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что обеспечивает изгнание желчи в двенадцатиперстную кишку через 7-10 мин после приема пищи.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86200"/>
            <a:ext cx="3439448" cy="278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831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434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Введение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Расположение и строение печени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Роль печени в пищеварении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Метаболические функции печени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Желчь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Состав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желчи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Функции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желчи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Регуляция желчеобразования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холерез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Регуляция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желчевыведения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холекинез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Гуморальная регуляция выведения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желчи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Патологии печени и причины 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развития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Регуляция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желчевыведения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холекинез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2667000"/>
          </a:xfrm>
        </p:spPr>
        <p:txBody>
          <a:bodyPr anchor="t">
            <a:noAutofit/>
          </a:bodyPr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Рефлексогенные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зоны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- вкусовые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рецепторы слизистой оболочки полости рта,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механорецепторы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желудка.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Натощак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давление в общем желчном протоке около 7 мм рт. ст., после приема пищи увеличивается оно до 10-20 мм рт. ст., оставаясь избыточным на протяжении всего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многочасового периода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желчевыделения. Вначале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выводится пузырная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желчь, далее смешанная, затем  печеночная желчь.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Начало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желчевыделения возможно на вид, запах пищи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Симпатические нервы снижают сократительную активность мышц желчного пузыря и желчевыводящих протоков, одновременно усиливая сокращения мышц сфинктера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Одди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что способствует накоплению желчи в желчном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пузыре.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724400"/>
            <a:ext cx="2667000" cy="196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56568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Гуморальная регуляция выведения желчи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90800"/>
          </a:xfrm>
        </p:spPr>
        <p:txBody>
          <a:bodyPr anchor="t">
            <a:no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Пища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попадая в желудок и двенадцатиперстную кишку, стимулирует выработку гастроинтестинальных гормонов.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Усиливают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выделение желчи секретин,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бомбезин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гастрин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особенно 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холецистокинин-панкреозимин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который образуется в двенадцатиперстной кишке при поступлении в нее химуса, содержащего жиры.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Тормозят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выделение желчи глюкагон,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антихолецистокинин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кальцитонин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ВИП.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120896"/>
            <a:ext cx="3696902" cy="249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81562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Патологии печени и причины 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2743200"/>
          </a:xfrm>
        </p:spPr>
        <p:txBody>
          <a:bodyPr anchor="t">
            <a:no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вызывает развитие патологий печени? Ученые выделяют следующие причины: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бесконтрольный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прием медикаментов, вызывающий токсическое отравление;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ненормированное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системное употребление алкогольных напитков (рак, цирроз,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гепатоз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отравление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парами химических соединений и тяжелых металлов; повышение содержания липидов, нарушение жирового обмена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гепатоз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цирроз печени);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495800"/>
            <a:ext cx="337678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57773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Патологии печени и причины 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95600"/>
          </a:xfrm>
        </p:spPr>
        <p:txBody>
          <a:bodyPr anchor="t">
            <a:no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вызывает развитие патологий печени? Ученые выделяют следующие причины: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травмы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брюшной полости;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воздействие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вирусов, бактерий и паразитов (эхинококк, аскариды и др.) приводит к развитию гепатита С, болезни Боткина, аскаридозу, туберкулезу, абсцессу печени и др.;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постоянные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стрессы и сильные нервные потрясения; генетическая предрасположенность.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eriod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267200"/>
            <a:ext cx="4445000" cy="250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79586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Патологии печени и причины 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95400"/>
          </a:xfrm>
        </p:spPr>
        <p:txBody>
          <a:bodyPr anchor="ctr">
            <a:no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Согласно медицинской статистике, в 40 % случаев жировой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гепатоз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впоследствии переходит в фиброз, хронический гепатит и цирроз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2667000"/>
            <a:ext cx="6502400" cy="360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46891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fontAlgn="base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Роль печени в пищеварении переоценить трудно. Если она здорова,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необходимо поддерживать нормальные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условия ее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функционирования, соблюдая здоровый образ жизни и обеспечивая правильное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соответствующее возрасту, питание.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случае заболевания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печени или ухудшения ее производительности нужно незамедлительно пройти обследование у врача-специалиста и строго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соблюдать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диету и режим назначенные им.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08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807361"/>
            <a:ext cx="8686800" cy="4051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627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Введение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Печень является железой, в которой происходят многочисленные и сложнейшие биохимические процес­сы, обеспечивающие гомеостазис жизненно важных и тесно связан­ных с обменом веществ систем в организме.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Она оказывает влияние на обмен белков, пептидов, углеводов, пигментный обмен, выпол­няет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дезинтоксикационную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(обезвреживающую) и желчеобразователь­ную функции.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Расположение и строение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печени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 anchor="t">
            <a:no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Печень располагается в правом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подреберье под диафрагмой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состоит из левой и правой долей. Структурной единицей печени является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гепатоцит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Печень является самой большой железой в организме человека.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занимает практически весь верхний отдел брюшной полости. Масса печени взрослого человека составляет 2,5 % (и может достигать 1,8 кг), у младенцев – 5 % от массы всего тела. Печень состоит из ткани, которая разделена на несколько крупных долей – наборы печеночных клеток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гепатоцитов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имеющие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форму многогранной призмы. Клеточные образования пронизаны желчными протоками и сетью сосудов, друг от друга дольки отделены соединительной тканью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окружены венами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В ткани печени нет болевых рецепторов, поэтому причинять дискомфорт, «колоть» или болеть она не может. Однако болезненные ощущения в области печени могут говорить о дисфункции близлежащих органов по причине патологических нарушений, увеличения печени и т. 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81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Печень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Картинки по запрос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09" y="1447800"/>
            <a:ext cx="79248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93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Печень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Картинки по запрос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47800"/>
            <a:ext cx="5410200" cy="526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66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Роль печени в пищеварении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4876800"/>
          </a:xfrm>
        </p:spPr>
        <p:txBody>
          <a:bodyPr anchor="t">
            <a:no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Печень является полифункциональным органом. Она выполняет следующие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функции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Участвует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обмене белков. Эта функция выражается в расщеплении и перестройке аминокислот. В печени происходит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дезаминирование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аминокислот с помощью ферментов. Печень играет решающую роль в синтезе белков плазмы (альбумины, глобулины, фибриноген) . В печени содержится резервный белок, который используется при ограниченном поступлении белка с пищей.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Печень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участвует в обмене углеводов. Глюкоза и другие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моносахара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поступающие в печень, превращаются в ней в гликоген, который откладывается как резерв сахара. В гликоген превращается молочная кислота и продукты расщепления белков и жиров. При расходовании глюкозы гликоген в печени превращается в глюкозу, которая поступает в кровь.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Роль печени в пищеварении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4648200"/>
          </a:xfrm>
        </p:spPr>
        <p:txBody>
          <a:bodyPr anchor="t">
            <a:no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Печень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участвует в жировом обмене путем воздействия желчи на жиры в кишечнике, а также непосредственно путем синтеза липоидов (холестерина) и расщепления жиров с образованием кетоновых тел. В печени происходит окисление жирных кислот. Одна из важнейших функций печени - образование жира из сахара. При избытке углеводов и белков преобладает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липогенез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 при недостатке углеводов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гликонеогенез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из белка. Печень является депо жира.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Печень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участвует в обмене витаминов. Все жирорастворимые витамины всасываются в стенке кишечника только в присутствии желчных кислот, выделяемых печенью. Некоторые витамины депонируются в печени. Многие из них участвуют в химических реакциях, протекающих в печени. Часть витаминов активируется в печени, подвергаясь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фосфорилированию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99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Роль печени в пищеварении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81000" y="1447800"/>
            <a:ext cx="5181599" cy="5105399"/>
          </a:xfrm>
        </p:spPr>
        <p:txBody>
          <a:bodyPr anchor="t">
            <a:no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Печень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принимает участие в обмене стероидных гормонов и других биологически активных веществ. В печени образуется холестерин, который является предшественником стероидных гормонов. В печени происходит расщепление 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инактивация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многих гормонов: тироксина, альдостерона, АД Г, инсулина и др.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Печень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играет важную роль в поддержании гомеостаза, благодаря ее участию в обмене гормонов.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Печень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участвует в обмене микроэлементов. Она оказывает влияние на всасывание железа в кишечнике и депонирует его. Печень - депо меди и цинка. Она принимает участие в обмене марганца, кобальта и др.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00200"/>
            <a:ext cx="3238500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544" y="4191000"/>
            <a:ext cx="3285756" cy="226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066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346</TotalTime>
  <Words>1417</Words>
  <Application>Microsoft Office PowerPoint</Application>
  <PresentationFormat>Экран (4:3)</PresentationFormat>
  <Paragraphs>95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Times New Roman</vt:lpstr>
      <vt:lpstr>Wingdings</vt:lpstr>
      <vt:lpstr>Ясность</vt:lpstr>
      <vt:lpstr>Роль печени в пищеварении.  Регуляция образования желчи, выделение ее в 12-перстную кишку</vt:lpstr>
      <vt:lpstr>Содержание</vt:lpstr>
      <vt:lpstr>Введение</vt:lpstr>
      <vt:lpstr>Расположение и строение печени</vt:lpstr>
      <vt:lpstr>Печень</vt:lpstr>
      <vt:lpstr>Печень</vt:lpstr>
      <vt:lpstr>Роль печени в пищеварении</vt:lpstr>
      <vt:lpstr>Роль печени в пищеварении</vt:lpstr>
      <vt:lpstr>Роль печени в пищеварении</vt:lpstr>
      <vt:lpstr>Роль печени в пищеварении</vt:lpstr>
      <vt:lpstr>Роль печени в пищеварении</vt:lpstr>
      <vt:lpstr>Метаболические функции печени</vt:lpstr>
      <vt:lpstr>Метаболические функции печени</vt:lpstr>
      <vt:lpstr>Метаболические функции печени</vt:lpstr>
      <vt:lpstr>Желчь</vt:lpstr>
      <vt:lpstr>Функции желчи</vt:lpstr>
      <vt:lpstr>Функции желчи</vt:lpstr>
      <vt:lpstr>Регуляция желчеобразования - холерез</vt:lpstr>
      <vt:lpstr>Регуляция желчевыведения - холекинез</vt:lpstr>
      <vt:lpstr>Регуляция желчевыведения - холекинез</vt:lpstr>
      <vt:lpstr>Гуморальная регуляция выведения желчи</vt:lpstr>
      <vt:lpstr>Патологии печени и причины их развития</vt:lpstr>
      <vt:lpstr>Патологии печени и причины их развития</vt:lpstr>
      <vt:lpstr>Патологии печени и причины их развития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Рецепторный отдел анализаторов. Классификация, функциональные свойства и особенности рецепторов. Функциональная мобильность.</dc:title>
  <dc:creator>Carpe diem</dc:creator>
  <cp:lastModifiedBy>ася</cp:lastModifiedBy>
  <cp:revision>35</cp:revision>
  <dcterms:created xsi:type="dcterms:W3CDTF">2017-10-29T09:58:10Z</dcterms:created>
  <dcterms:modified xsi:type="dcterms:W3CDTF">2021-01-20T07:27:55Z</dcterms:modified>
</cp:coreProperties>
</file>