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3" r:id="rId10"/>
    <p:sldId id="272" r:id="rId11"/>
    <p:sldId id="263" r:id="rId12"/>
    <p:sldId id="264" r:id="rId13"/>
    <p:sldId id="265" r:id="rId14"/>
    <p:sldId id="266" r:id="rId15"/>
    <p:sldId id="274" r:id="rId16"/>
    <p:sldId id="276" r:id="rId17"/>
    <p:sldId id="267" r:id="rId18"/>
    <p:sldId id="275" r:id="rId19"/>
    <p:sldId id="268" r:id="rId20"/>
    <p:sldId id="269" r:id="rId21"/>
    <p:sldId id="270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C482-5047-49FF-A474-8B2A6620200A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06E59-6892-4453-BF60-CC8199A62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8128000" cy="60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" y="297497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4638"/>
            <a:ext cx="8712968" cy="6322714"/>
          </a:xfrm>
        </p:spPr>
      </p:pic>
    </p:spTree>
    <p:extLst>
      <p:ext uri="{BB962C8B-B14F-4D97-AF65-F5344CB8AC3E}">
        <p14:creationId xmlns:p14="http://schemas.microsoft.com/office/powerpoint/2010/main" xmlns="" val="269730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4638"/>
            <a:ext cx="8712968" cy="6250706"/>
          </a:xfrm>
        </p:spPr>
      </p:pic>
    </p:spTree>
    <p:extLst>
      <p:ext uri="{BB962C8B-B14F-4D97-AF65-F5344CB8AC3E}">
        <p14:creationId xmlns:p14="http://schemas.microsoft.com/office/powerpoint/2010/main" xmlns="" val="78375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4638"/>
            <a:ext cx="8568952" cy="6394721"/>
          </a:xfrm>
        </p:spPr>
      </p:pic>
    </p:spTree>
    <p:extLst>
      <p:ext uri="{BB962C8B-B14F-4D97-AF65-F5344CB8AC3E}">
        <p14:creationId xmlns:p14="http://schemas.microsoft.com/office/powerpoint/2010/main" xmlns="" val="215484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476672"/>
            <a:ext cx="8507288" cy="6120680"/>
          </a:xfrm>
        </p:spPr>
      </p:pic>
    </p:spTree>
    <p:extLst>
      <p:ext uri="{BB962C8B-B14F-4D97-AF65-F5344CB8AC3E}">
        <p14:creationId xmlns:p14="http://schemas.microsoft.com/office/powerpoint/2010/main" xmlns="" val="330878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4638"/>
            <a:ext cx="8496944" cy="6394722"/>
          </a:xfrm>
        </p:spPr>
      </p:pic>
    </p:spTree>
    <p:extLst>
      <p:ext uri="{BB962C8B-B14F-4D97-AF65-F5344CB8AC3E}">
        <p14:creationId xmlns:p14="http://schemas.microsoft.com/office/powerpoint/2010/main" xmlns="" val="58774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4638"/>
            <a:ext cx="8964488" cy="6394722"/>
          </a:xfrm>
        </p:spPr>
      </p:pic>
    </p:spTree>
    <p:extLst>
      <p:ext uri="{BB962C8B-B14F-4D97-AF65-F5344CB8AC3E}">
        <p14:creationId xmlns:p14="http://schemas.microsoft.com/office/powerpoint/2010/main" xmlns="" val="239991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4638"/>
            <a:ext cx="8892480" cy="6466730"/>
          </a:xfrm>
        </p:spPr>
      </p:pic>
    </p:spTree>
    <p:extLst>
      <p:ext uri="{BB962C8B-B14F-4D97-AF65-F5344CB8AC3E}">
        <p14:creationId xmlns:p14="http://schemas.microsoft.com/office/powerpoint/2010/main" xmlns="" val="22332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8568952" cy="6480720"/>
          </a:xfrm>
        </p:spPr>
      </p:pic>
    </p:spTree>
    <p:extLst>
      <p:ext uri="{BB962C8B-B14F-4D97-AF65-F5344CB8AC3E}">
        <p14:creationId xmlns:p14="http://schemas.microsoft.com/office/powerpoint/2010/main" xmlns="" val="3706661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4638"/>
            <a:ext cx="8784976" cy="6394722"/>
          </a:xfrm>
        </p:spPr>
      </p:pic>
    </p:spTree>
    <p:extLst>
      <p:ext uri="{BB962C8B-B14F-4D97-AF65-F5344CB8AC3E}">
        <p14:creationId xmlns:p14="http://schemas.microsoft.com/office/powerpoint/2010/main" xmlns="" val="174486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4638"/>
            <a:ext cx="8784976" cy="6322714"/>
          </a:xfrm>
        </p:spPr>
      </p:pic>
    </p:spTree>
    <p:extLst>
      <p:ext uri="{BB962C8B-B14F-4D97-AF65-F5344CB8AC3E}">
        <p14:creationId xmlns:p14="http://schemas.microsoft.com/office/powerpoint/2010/main" xmlns="" val="163330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4638"/>
            <a:ext cx="8136904" cy="6394722"/>
          </a:xfrm>
        </p:spPr>
      </p:pic>
    </p:spTree>
    <p:extLst>
      <p:ext uri="{BB962C8B-B14F-4D97-AF65-F5344CB8AC3E}">
        <p14:creationId xmlns:p14="http://schemas.microsoft.com/office/powerpoint/2010/main" xmlns="" val="1058626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274638"/>
            <a:ext cx="9036496" cy="6466730"/>
          </a:xfrm>
        </p:spPr>
      </p:pic>
    </p:spTree>
    <p:extLst>
      <p:ext uri="{BB962C8B-B14F-4D97-AF65-F5344CB8AC3E}">
        <p14:creationId xmlns:p14="http://schemas.microsoft.com/office/powerpoint/2010/main" xmlns="" val="302951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4638"/>
            <a:ext cx="8640959" cy="6466730"/>
          </a:xfrm>
        </p:spPr>
      </p:pic>
    </p:spTree>
    <p:extLst>
      <p:ext uri="{BB962C8B-B14F-4D97-AF65-F5344CB8AC3E}">
        <p14:creationId xmlns:p14="http://schemas.microsoft.com/office/powerpoint/2010/main" xmlns="" val="267315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74638"/>
            <a:ext cx="8712968" cy="6250706"/>
          </a:xfrm>
        </p:spPr>
      </p:pic>
    </p:spTree>
    <p:extLst>
      <p:ext uri="{BB962C8B-B14F-4D97-AF65-F5344CB8AC3E}">
        <p14:creationId xmlns:p14="http://schemas.microsoft.com/office/powerpoint/2010/main" xmlns="" val="3104424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5" y="188640"/>
            <a:ext cx="8784976" cy="6336704"/>
          </a:xfrm>
        </p:spPr>
      </p:pic>
    </p:spTree>
    <p:extLst>
      <p:ext uri="{BB962C8B-B14F-4D97-AF65-F5344CB8AC3E}">
        <p14:creationId xmlns:p14="http://schemas.microsoft.com/office/powerpoint/2010/main" xmlns="" val="3810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74638"/>
            <a:ext cx="8640960" cy="6322714"/>
          </a:xfrm>
        </p:spPr>
      </p:pic>
    </p:spTree>
    <p:extLst>
      <p:ext uri="{BB962C8B-B14F-4D97-AF65-F5344CB8AC3E}">
        <p14:creationId xmlns:p14="http://schemas.microsoft.com/office/powerpoint/2010/main" xmlns="" val="4154059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4638"/>
            <a:ext cx="8496943" cy="6250705"/>
          </a:xfrm>
        </p:spPr>
      </p:pic>
    </p:spTree>
    <p:extLst>
      <p:ext uri="{BB962C8B-B14F-4D97-AF65-F5344CB8AC3E}">
        <p14:creationId xmlns:p14="http://schemas.microsoft.com/office/powerpoint/2010/main" xmlns="" val="83798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8640960" cy="6336704"/>
          </a:xfrm>
        </p:spPr>
      </p:pic>
    </p:spTree>
    <p:extLst>
      <p:ext uri="{BB962C8B-B14F-4D97-AF65-F5344CB8AC3E}">
        <p14:creationId xmlns:p14="http://schemas.microsoft.com/office/powerpoint/2010/main" xmlns="" val="3006674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74638"/>
            <a:ext cx="8640960" cy="6394722"/>
          </a:xfrm>
        </p:spPr>
      </p:pic>
    </p:spTree>
    <p:extLst>
      <p:ext uri="{BB962C8B-B14F-4D97-AF65-F5344CB8AC3E}">
        <p14:creationId xmlns:p14="http://schemas.microsoft.com/office/powerpoint/2010/main" xmlns="" val="2932375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16632"/>
            <a:ext cx="8784976" cy="6480720"/>
          </a:xfrm>
        </p:spPr>
      </p:pic>
    </p:spTree>
    <p:extLst>
      <p:ext uri="{BB962C8B-B14F-4D97-AF65-F5344CB8AC3E}">
        <p14:creationId xmlns:p14="http://schemas.microsoft.com/office/powerpoint/2010/main" xmlns="" val="338859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4638"/>
            <a:ext cx="8964488" cy="6394722"/>
          </a:xfrm>
        </p:spPr>
      </p:pic>
    </p:spTree>
    <p:extLst>
      <p:ext uri="{BB962C8B-B14F-4D97-AF65-F5344CB8AC3E}">
        <p14:creationId xmlns:p14="http://schemas.microsoft.com/office/powerpoint/2010/main" xmlns="" val="103320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4638"/>
            <a:ext cx="8784976" cy="6322714"/>
          </a:xfrm>
        </p:spPr>
      </p:pic>
    </p:spTree>
    <p:extLst>
      <p:ext uri="{BB962C8B-B14F-4D97-AF65-F5344CB8AC3E}">
        <p14:creationId xmlns:p14="http://schemas.microsoft.com/office/powerpoint/2010/main" xmlns="" val="312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74638"/>
            <a:ext cx="8640960" cy="6466730"/>
          </a:xfrm>
        </p:spPr>
      </p:pic>
    </p:spTree>
    <p:extLst>
      <p:ext uri="{BB962C8B-B14F-4D97-AF65-F5344CB8AC3E}">
        <p14:creationId xmlns:p14="http://schemas.microsoft.com/office/powerpoint/2010/main" xmlns="" val="97532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24" y="274638"/>
            <a:ext cx="8568952" cy="6404297"/>
          </a:xfrm>
        </p:spPr>
      </p:pic>
    </p:spTree>
    <p:extLst>
      <p:ext uri="{BB962C8B-B14F-4D97-AF65-F5344CB8AC3E}">
        <p14:creationId xmlns:p14="http://schemas.microsoft.com/office/powerpoint/2010/main" xmlns="" val="23574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74638"/>
            <a:ext cx="9036496" cy="6106690"/>
          </a:xfrm>
        </p:spPr>
      </p:pic>
    </p:spTree>
    <p:extLst>
      <p:ext uri="{BB962C8B-B14F-4D97-AF65-F5344CB8AC3E}">
        <p14:creationId xmlns:p14="http://schemas.microsoft.com/office/powerpoint/2010/main" xmlns="" val="59904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74638"/>
            <a:ext cx="8712968" cy="6250706"/>
          </a:xfrm>
        </p:spPr>
      </p:pic>
    </p:spTree>
    <p:extLst>
      <p:ext uri="{BB962C8B-B14F-4D97-AF65-F5344CB8AC3E}">
        <p14:creationId xmlns:p14="http://schemas.microsoft.com/office/powerpoint/2010/main" xmlns="" val="207027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74638"/>
            <a:ext cx="8640960" cy="6322714"/>
          </a:xfrm>
        </p:spPr>
      </p:pic>
    </p:spTree>
    <p:extLst>
      <p:ext uri="{BB962C8B-B14F-4D97-AF65-F5344CB8AC3E}">
        <p14:creationId xmlns:p14="http://schemas.microsoft.com/office/powerpoint/2010/main" xmlns="" val="7132556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9</cp:revision>
  <dcterms:created xsi:type="dcterms:W3CDTF">2001-12-31T19:10:06Z</dcterms:created>
  <dcterms:modified xsi:type="dcterms:W3CDTF">2021-01-24T05:09:00Z</dcterms:modified>
</cp:coreProperties>
</file>