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553527"/>
            <a:ext cx="4228639" cy="12961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 ДОУ «Детский сад № 56 «Теремок»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948263" y="3933056"/>
            <a:ext cx="1944216" cy="9361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Муравьева Л.Г.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104456" cy="243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" y="4869160"/>
            <a:ext cx="7861818" cy="15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0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7056784" cy="561662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совет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является новой формой,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позволяющей в комплексе решать основные практические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исследовательские задачи, интегрировать различные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формы обучения для педагогов в ДОУ.</a:t>
            </a:r>
          </a:p>
          <a:p>
            <a:pPr algn="l"/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группу педагогов,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ДОУ и старшего воспитателя (методиста).</a:t>
            </a:r>
          </a:p>
          <a:p>
            <a:pPr algn="l"/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стратегию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конструктивно-методические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реализации общей концепции, модель учреждения и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основные структуры. </a:t>
            </a:r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анализ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ДОУ, результатов использования новых педагогических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анализ профессиональной деятельности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коллектива, рассмотрение прогностических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и проектов, анализ и утверждение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дидактических, методических материалов, обобщение</a:t>
            </a: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39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414592" cy="187220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6944816" cy="4176464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процесса;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включению педагогов в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инновационную деятельность;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педагогического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в непрерывном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 совершенствовании.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4058888"/>
            <a:ext cx="3736500" cy="2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содержании образования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Педагогические, образовательные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848872" cy="5040560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инноваций в содержании образования является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его качества через инновационные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обучения детей.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этой цели в ДОУ педагоги используют: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•технологии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деятельности;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•информационно-коммуникационные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(ИКТ);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•коррекционно-развивающие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(учителя-дефектологи, учителя-логопеды);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•технологии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деятельности;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•личностно-ориентированные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•игровые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0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/>
          </a:bodyPr>
          <a:lstStyle/>
          <a:p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5400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становление осознанного отношения ребёнка к</a:t>
            </a:r>
          </a:p>
          <a:p>
            <a:pPr algn="l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 и жизни человека, накопление знаний о</a:t>
            </a:r>
          </a:p>
          <a:p>
            <a:pPr algn="l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развитие умения оберегать, поддерживать и</a:t>
            </a:r>
          </a:p>
          <a:p>
            <a:pPr algn="l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его.</a:t>
            </a:r>
          </a:p>
          <a:p>
            <a:pPr algn="l"/>
            <a:r>
              <a:rPr lang="ru-RU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•гимнастика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(утренняя, гимнастика для глаз,</a:t>
            </a:r>
          </a:p>
          <a:p>
            <a:pPr algn="l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гимнастика, пальчиковая гимнастика);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•занятия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физкультурой;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•спортивные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•физкультминутки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занятиями, 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паузы;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•прогулки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•релаксация</a:t>
            </a:r>
            <a:r>
              <a:rPr lang="ru-RU" sz="34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93096"/>
            <a:ext cx="4289574" cy="22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6400800" cy="324036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свободной творческой личности, которое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задачами развития и задачами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детей.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которые ребёнок получает в ходе работы над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проектом, становятся его личным достоянием и прочно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закрепляются в уже имеющейся системе знаний об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мире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проектной деятельности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0800000" flipV="1">
            <a:off x="6353501" y="4768520"/>
            <a:ext cx="1134313" cy="925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8104072">
            <a:off x="6869047" y="3754653"/>
            <a:ext cx="1365121" cy="9255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способами получения информации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87817" y="4751078"/>
            <a:ext cx="1365121" cy="92557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2664056">
            <a:off x="6927895" y="5735793"/>
            <a:ext cx="1365121" cy="9255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отношения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4254807">
            <a:off x="5673760" y="3759144"/>
            <a:ext cx="1359484" cy="925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Успех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63096" y="4768521"/>
            <a:ext cx="1365121" cy="9255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Организация действий, общение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8714058">
            <a:off x="5605676" y="5761993"/>
            <a:ext cx="1365121" cy="92557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379510">
            <a:off x="4409729" y="4151239"/>
            <a:ext cx="766908" cy="431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проектов: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индивидуальные, парные,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(фронтальные);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краткосрочные, средней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долгосрочные;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приоритетному методу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творческие, игровые,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информационные;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тематике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включают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 ребенка, природу,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общество, культурные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и другое.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7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(ИКТ)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200800" cy="554461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(компьютерные технологии – компьютеры, ноутбуки,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смарт-доски, интерактивная песочница с дополненной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реальностью, интерактивный стол и пр.)</a:t>
            </a:r>
          </a:p>
          <a:p>
            <a:pPr algn="l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повышение качества образования через активное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 в соответствии с ФГОС ДО.</a:t>
            </a:r>
          </a:p>
          <a:p>
            <a:pPr algn="l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открытости работы дошкольного образовательного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для родителей (на основе сайта детского сада и электронной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почты) и для вышестоящих (контролирующих) организаций;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облегчение реализации образовательной деятельности (за счёт Интернет-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аудиосистем);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облегчение методической работы (электронные методические библиотеки);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документации педагогов, подготовка к занятиям;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и оформление дидактического материала (наглядного,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раздаточного для проведения НОД;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создания Презентаций.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0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01297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технологии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педагогов, имеющих дефектологическое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«коррекционная педагогика и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психология»)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направлениями педагогической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являются: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движений и сенсомоторного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отдельных сторон психической деятельности;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основных мыслительных операций;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различных видов мышления;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нарушений в развитии эмоционально-волевой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сферы;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представлений об окружающем мире и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учебных навыков.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-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организация экспериментальной деятельности,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 участником которой выступает каждый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участие детей в ходе эксперимента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им видеть процесс и результаты.</a:t>
            </a:r>
          </a:p>
          <a:p>
            <a:pPr marL="0" indent="0">
              <a:buNone/>
            </a:pPr>
            <a:r>
              <a:rPr lang="ru-RU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экспериментальной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: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беседы;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наблюдения;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моделирование;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фиксация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результатов;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дидактические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игровые обучающие 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трудовые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поручения,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80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224136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создание демократичных партнёрских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гуманистических отношений между ребёнком и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педагогом, а также обеспечение условий для развития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воспитанников.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внимания педагога — уникальная личность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стремящаяся к максимальной реализации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возможностей, открытая для восприятия нового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опыта, способная на осознанный выбор.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3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555773" y="1"/>
            <a:ext cx="6454081" cy="12687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в ДОУ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4968552" cy="5688632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настоящее время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сферу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инновационной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деятельности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включены уже не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отдельные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дошкольные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учреждения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педагоги-новаторы,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 практически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каждое дошкольное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учреждение, т.е.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инновационные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преобразования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приобретают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системный характер.</a:t>
            </a:r>
          </a:p>
          <a:p>
            <a:endParaRPr lang="ru-RU" sz="1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3871" y="3645024"/>
            <a:ext cx="1751397" cy="25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17632" cy="5606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трех «П»: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«Понять»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стараться увидеть ребенка «изнутри»,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на мир его глазами, увидеть побудительные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его поведения, его особенности и возможности.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«Признать»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позитивное отношение к индивидуальности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независимо от того радует ли он вас в данный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или нет. Признать его индивидуальность.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«Принять»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всегда учитывать права ребенка при решении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или иных проблем.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1" y="4365104"/>
            <a:ext cx="2905113" cy="18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ведущая деятельность для ребенка дошкольного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Игра или элементы игры, целесообразно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включенные в обучение, придают учебной задаче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конкретный, актуальный смысл, мобилизуют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мыслительные, эмоциональные и волевые силы детей,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ориентируют их на решение поставленных задач.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1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054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игр:</a:t>
            </a:r>
            <a:endParaRPr lang="ru-RU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инициаторами которых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сами дети: (для типично-развивающихся дошкольников)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отобразительная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сюжетно-ролевая игра;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театрализованная импровизация.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рождающиеся по инициативе взрослых -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ярко выраженным обучающим характером: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сюжетным рисунком;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игра-эксперимент;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игра-путешествие с поисковыми элементами;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подвижные игры разного уровня интенсивности;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 с музыкальным сопровождением;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режиссёрская постановка.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76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работе с педагогическими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кадрами</a:t>
            </a:r>
          </a:p>
          <a:p>
            <a:pPr marL="0" indent="0" algn="ctr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содержании образования</a:t>
            </a:r>
          </a:p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(Педагогические,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технологии)</a:t>
            </a: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 педагогов;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систематизация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педагогического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опыта;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компьютерных технологий;</a:t>
            </a:r>
          </a:p>
          <a:p>
            <a:pPr>
              <a:buFontTx/>
              <a:buChar char="-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воспитанников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обучения и воспитания в ДОУ</a:t>
            </a: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112474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1807931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20861" y="2835516"/>
            <a:ext cx="26174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6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1969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Ягяджик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С. Виды инновационных технологий и их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// журнал «Молодой ученый» — 2016 — №23. —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548-551. — URL https://moluch.ru/archive/127/35057/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Белая К.Ю. Инновационная деятельность в ДОУ.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пособие. - М.: Творческий центр «Сфера», 2009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Инновации в российском образовании: Дошкольное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 - М.: МГУП, 2011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 Инновации в детском саду. Пособие для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воспитателей. - М.: «Айрис пресс», 2008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Селевко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Г.К. Современные образовательные технологии. -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АСТ, 2008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93096"/>
            <a:ext cx="56886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6192688" cy="5616624"/>
          </a:xfrm>
        </p:spPr>
        <p:txBody>
          <a:bodyPr>
            <a:noAutofit/>
          </a:bodyPr>
          <a:lstStyle/>
          <a:p>
            <a:pPr algn="l"/>
            <a:r>
              <a:rPr lang="ru-RU" sz="22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Инновационная деятельность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— это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особый вид педагогической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деятельности.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Цель инновационной деятельности -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развитие дошкольного образования,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совершенствование профессионализма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его педагогов и управленцев, развитие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инновационного стиля мышления и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деятельности.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Достижение цели невозможно без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качественного изменения системы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повышения квалификации педагогов.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8" y="3573016"/>
            <a:ext cx="309634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0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5472608" cy="115212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постигает новое, лелея старое, тот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учителем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580526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«инновация»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латинского языка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«обновление, </a:t>
            </a: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инновационные процессы стали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специального изучения на Западе примерно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50-х годов и в последнее двадцатилетие в нашей стране.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к педагогическому процессу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 означает введение нового в цели, содержание,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обучения и воспитания, организацию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педагога и воспитанников.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инновация - намеренное качественное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количественное изменение педагогической практики,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повышение уровня образовательного процесса.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6833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4968552"/>
          </a:xfrm>
        </p:spPr>
        <p:txBody>
          <a:bodyPr>
            <a:noAutofit/>
          </a:bodyPr>
          <a:lstStyle/>
          <a:p>
            <a:pPr algn="l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комплексный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целенаправленный процесс создания, использования 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новшества, целью которого является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и интересов людей новыми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средствами, что ведет к качественным изменениям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включает в себя новшества, инновации: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взаимодействия всех участников образовательного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условия материально-технического, информационного,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программно-методического, кадрового, социально-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обеспечения, с целью достижения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эффективных результатов деятельности ДОУ.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8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344816" cy="56166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инноваций в работу образовательного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- важнейшее условие совершенствования 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реформирования системы дошкольного образования.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– процесс, который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по определенным этапам и позволяет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 перейти на более качественную ступень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при создании, разработке, освоении,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и распространению новшеств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(новых методов, методик, технологий, программ).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образовательной системе педагоги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учреждений вовлечены в инновационные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касающиеся обновления содержания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образования, форм его реализации, методов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приемов преподнесения содержания детям.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39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в ДОУ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 двух направлениях: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работе 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обеспечение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педагогов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в методической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что, способствует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непрерывного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 педагогов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формы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работы.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содержании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(НОД, режимные моменты)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системы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средств,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позитивного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за счёт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динамичных изменений 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личностном развитии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современных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87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1224136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инновационной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работы: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560840" cy="50405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направлены на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мышления и создание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проектов. Помогают быстро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информацию по отдельным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проблемам, глубоко осмысливать её, обсуждать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вопросы с коллегами.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моделирование.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 ролевые игры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подразумевают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реального процесса, во время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принимают оптимальные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решения на основе анализа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 созданных проблемных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13472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6944816" cy="5400600"/>
          </a:xfrm>
        </p:spPr>
        <p:txBody>
          <a:bodyPr>
            <a:noAutofit/>
          </a:bodyPr>
          <a:lstStyle/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дискуссия, или</a:t>
            </a:r>
          </a:p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мозговая атака</a:t>
            </a:r>
          </a:p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(мозговой штурм).</a:t>
            </a:r>
          </a:p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в малых группах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умений.</a:t>
            </a:r>
          </a:p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самообразования</a:t>
            </a:r>
          </a:p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</a:p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</a:t>
            </a:r>
          </a:p>
          <a:p>
            <a:pPr algn="l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ДОУ.</a:t>
            </a:r>
          </a:p>
          <a:p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16" y="3140968"/>
            <a:ext cx="3596311" cy="29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5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1479</Words>
  <Application>Microsoft Office PowerPoint</Application>
  <PresentationFormat>Экран (4:3)</PresentationFormat>
  <Paragraphs>312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 ДОУ «Детский сад № 56 «Теремок»</vt:lpstr>
      <vt:lpstr>Инновационная деятельность в ДОУ  в соответствии с ФГОС </vt:lpstr>
      <vt:lpstr>Презентация PowerPoint</vt:lpstr>
      <vt:lpstr>«Кто постигает новое, лелея старое, тот может быть учителем» Конфуций </vt:lpstr>
      <vt:lpstr>Инновационная деятельность – комплексный целенаправленный процесс создания, использования и распространения новшества, целью которого является удовлетворение потребностей и интересов людей новыми средствами, что ведет к качественным изменениям системы. Она включает в себя новшества, инновации: - взаимодействия всех участников образовательного процесса; - условия материально-технического, информационного, программно-методического, кадрового, социально- психологического обеспечения, с целью достижения более эффективных результатов деятельности ДОУ. </vt:lpstr>
      <vt:lpstr>Презентация PowerPoint</vt:lpstr>
      <vt:lpstr>Инновационная деятельность в ДОУ ведется в двух направлениях: </vt:lpstr>
      <vt:lpstr>Формы инновационной методической работы: </vt:lpstr>
      <vt:lpstr>Презентация PowerPoint</vt:lpstr>
      <vt:lpstr>Презентация PowerPoint</vt:lpstr>
      <vt:lpstr>Инновационная методическая работа </vt:lpstr>
      <vt:lpstr>Инновации в содержании образования Педагогические, образовательные технологии </vt:lpstr>
      <vt:lpstr>Здоровьесберегающие технологии</vt:lpstr>
      <vt:lpstr>Технологии проектной деятельности</vt:lpstr>
      <vt:lpstr>Классификация проектов:</vt:lpstr>
      <vt:lpstr>Информационно-коммуникационные технологии (ИКТ) </vt:lpstr>
      <vt:lpstr>Коррекционно-развивающие технологии (для педагогов, имеющих дефектологическое образование - «коррекционная педагогика и психология») </vt:lpstr>
      <vt:lpstr> Технологии познавательно - исследовательской деятельности </vt:lpstr>
      <vt:lpstr>Личностно-ориентированные технологии</vt:lpstr>
      <vt:lpstr>Презентация PowerPoint</vt:lpstr>
      <vt:lpstr>Игровые технологии</vt:lpstr>
      <vt:lpstr>Презентация PowerPoint</vt:lpstr>
      <vt:lpstr>Инновационная деятельность в ДОУ: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№133 Комбинированного вида Невского района Санкт-Петербурга</dc:title>
  <dc:creator>BEST</dc:creator>
  <cp:lastModifiedBy>Лариса</cp:lastModifiedBy>
  <cp:revision>28</cp:revision>
  <dcterms:created xsi:type="dcterms:W3CDTF">2020-02-19T17:18:43Z</dcterms:created>
  <dcterms:modified xsi:type="dcterms:W3CDTF">2021-01-25T03:12:37Z</dcterms:modified>
</cp:coreProperties>
</file>