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МКУ «Центр семейного устройства» </a:t>
            </a:r>
            <a:endParaRPr lang="ru-RU" dirty="0"/>
          </a:p>
        </p:txBody>
      </p:sp>
      <p:pic>
        <p:nvPicPr>
          <p:cNvPr id="1026" name="Picture 2" descr="C:\Users\ВоспОтдел\Desktop\будни 2019\03 март\Хоккейный поединок\DSC_0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72932" cy="44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спОтдел\Desktop\будни 2019\03 март\Хоккейный поединок\DSC_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041084" cy="53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спОтдел\Desktop\будни 2019\03 март\Хоккейный поединок\DSC_0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041084" cy="53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6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спОтдел\Desktop\будни 2019\03 март\Хоккейный поединок\DSC_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810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30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МКУ «Центр семейного устройства»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«Центр семейного устройства» </dc:title>
  <dc:creator>ВоспОтдел</dc:creator>
  <cp:lastModifiedBy>ВоспОтдел</cp:lastModifiedBy>
  <cp:revision>1</cp:revision>
  <dcterms:created xsi:type="dcterms:W3CDTF">2021-01-18T01:55:47Z</dcterms:created>
  <dcterms:modified xsi:type="dcterms:W3CDTF">2021-01-18T01:58:58Z</dcterms:modified>
</cp:coreProperties>
</file>