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74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11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049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968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23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420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952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833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400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879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667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20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24smi.org/celebrity/4879-mikhail-frunze.html?utm_source=bio&amp;utm_medium=body&amp;utm_campaign=content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89"/>
            <a:ext cx="9144000" cy="686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tx2">
                    <a:lumMod val="75000"/>
                  </a:schemeClr>
                </a:solidFill>
              </a:rPr>
              <a:t>Тайны и приключения </a:t>
            </a:r>
            <a:br>
              <a:rPr lang="ru-RU" sz="72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7200" b="1" dirty="0" smtClean="0">
                <a:solidFill>
                  <a:schemeClr val="tx2">
                    <a:lumMod val="75000"/>
                  </a:schemeClr>
                </a:solidFill>
              </a:rPr>
              <a:t>Анатолия </a:t>
            </a:r>
            <a:r>
              <a:rPr lang="ru-RU" sz="7200" b="1" dirty="0" smtClean="0">
                <a:solidFill>
                  <a:schemeClr val="tx2">
                    <a:lumMod val="75000"/>
                  </a:schemeClr>
                </a:solidFill>
              </a:rPr>
              <a:t>Рыбакова</a:t>
            </a:r>
            <a:endParaRPr lang="ru-RU" sz="7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581128"/>
            <a:ext cx="6400800" cy="17526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971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ds04.infourok.ru/uploads/ex/12f0/00111667-a8030374/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2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31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писателя появилась огромная армия почитателей, с нетерпением ожидавших от Рыбакова новых произведений. </a:t>
            </a:r>
            <a:endParaRPr lang="ru-RU" sz="31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628800"/>
            <a:ext cx="266876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348880"/>
            <a:ext cx="2573876" cy="404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90521"/>
            <a:ext cx="2448272" cy="395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80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ds04.infourok.ru/uploads/ex/12f0/00111667-a8030374/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2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355976" y="1600200"/>
            <a:ext cx="4680520" cy="4525963"/>
          </a:xfrm>
        </p:spPr>
        <p:txBody>
          <a:bodyPr>
            <a:normAutofit fontScale="92500"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свою деятельность писатель удостоен государственных наград: ордена Трудового Красного Знамени и ордена Дружбы народов. Велик его авторитет за рубежом. Так, в 1991 году он был избран почётным доктором философии Тель-Авивского университета.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2" y="1988840"/>
            <a:ext cx="451919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80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ds04.infourok.ru/uploads/ex/12f0/00111667-a8030374/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2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Анатолий Наумович Рыбаков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6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8229600" cy="432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284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ds04.infourok.ru/uploads/ex/12f0/00111667-a8030374/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2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40000" lnSpcReduction="20000"/>
          </a:bodyPr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067944" y="1340768"/>
            <a:ext cx="4752528" cy="6120680"/>
          </a:xfrm>
        </p:spPr>
        <p:txBody>
          <a:bodyPr>
            <a:normAutofit fontScale="40000" lnSpcReduction="20000"/>
          </a:bodyPr>
          <a:lstStyle/>
          <a:p>
            <a:r>
              <a:rPr lang="ru-RU" sz="59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Анатолий Аронов учился в школе неподалеку от дома, в переулке между Арбатом и Плотниковым переулком. Последние 2 года учебы прошли в школе на Остоженке, где получали среднее образование комсомольцы, пришедшие с фронтов Гражданской войны. После вручения аттестата зрелости юноша устроился на работу: на химическом заводе имени </a:t>
            </a:r>
            <a:r>
              <a:rPr lang="ru-RU" sz="59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М.В. Фрунзе</a:t>
            </a:r>
            <a:r>
              <a:rPr lang="ru-RU" sz="59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трудился грузчиком, потом выучился на шофера.</a:t>
            </a:r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229485" cy="287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80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ds04.infourok.ru/uploads/ex/12f0/00111667-a8030374/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2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07504" y="404664"/>
            <a:ext cx="4680520" cy="5721499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1930-м Аронов стал студентом столичного транспортно-инженерного вуза. А спустя 3 года его арестовали и, осудив за контрреволюционную агитацию и пропаганду, сослали. После отбывания наказания будущий писатель скитался по стране: ему запретили останавливаться в городах, где был паспортный режим. Будущий автор «Детей Арбата» побывал в Башкирии, Калинине и Рязани, где трудился водителем, слесарем.</a:t>
            </a:r>
          </a:p>
          <a:p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328" y="836712"/>
            <a:ext cx="3396649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80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ds04.infourok.ru/uploads/ex/12f0/00111667-a8030374/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2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139952" y="332656"/>
            <a:ext cx="4896544" cy="5793507"/>
          </a:xfrm>
        </p:spPr>
        <p:txBody>
          <a:bodyPr>
            <a:noAutofit/>
          </a:bodyPr>
          <a:lstStyle/>
          <a:p>
            <a:pPr fontAlgn="base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1938 году Анатолия Аронова назначили главным инженером областного автотранспортного предприятия в Рязани. Оттуда в 1941 году он уехал на фронт. Участвовал в обороне столицы и дошел до Берлина. Будущий романист закончил войну в звании инженер-майора.</a:t>
            </a:r>
          </a:p>
          <a:p>
            <a:pPr fontAlgn="base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За проявленное мужество Аронову отменили судимость, а в 1960-м реабилитировали. После демобилизации он вернулся в столицу. Тогда и началась творческая биография прозаика.</a:t>
            </a:r>
          </a:p>
          <a:p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42" y="764704"/>
            <a:ext cx="3816424" cy="478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80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ds04.infourok.ru/uploads/ex/12f0/00111667-a8030374/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2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1948-м появилась повесть для детей и юношества «Кортик», по которой сняли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фильм.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3168352" cy="452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72816"/>
            <a:ext cx="296450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80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ds04.infourok.ru/uploads/ex/12f0/00111667-a8030374/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2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208912" cy="1642194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31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Спустя 5 лет Анатолий Рыбаков написал продолжение, дав повести название </a:t>
            </a:r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1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Бронзовая птица». </a:t>
            </a:r>
            <a:endParaRPr lang="ru-RU" sz="31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2939008" cy="452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299271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80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ds04.infourok.ru/uploads/ex/12f0/00111667-a8030374/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2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Повести о справедливом и смелом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Кроше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появились в 1960-х и тоже посвящены молодежи. Это книги: «Приключения Кроша», «Каникулы Кроша», «Неизвестный солдат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2557643" cy="407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413" y="2204864"/>
            <a:ext cx="2615173" cy="40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2636912"/>
            <a:ext cx="2541357" cy="39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80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ds04.infourok.ru/uploads/ex/12f0/00111667-a8030374/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2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067944" y="332656"/>
            <a:ext cx="4968552" cy="5793507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роман литератор посвятил друзьям и коллегам по шоферскому прошлому, о труде, радостях и горестях людей, проводящих за баранкой половину жизни. Роман получил название «Водители» и в 1951 году удостоился Государственной премии.</a:t>
            </a:r>
            <a:endParaRPr lang="ru-RU" sz="3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74061"/>
            <a:ext cx="3384376" cy="491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80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</TotalTime>
  <Words>310</Words>
  <Application>Microsoft Office PowerPoint</Application>
  <PresentationFormat>Экран (4:3)</PresentationFormat>
  <Paragraphs>12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Тайны и приключения  Анатолия Рыбакова</vt:lpstr>
      <vt:lpstr>Анатолий Наумович Рыбаков</vt:lpstr>
      <vt:lpstr>Презентация PowerPoint</vt:lpstr>
      <vt:lpstr>Презентация PowerPoint</vt:lpstr>
      <vt:lpstr>Презентация PowerPoint</vt:lpstr>
      <vt:lpstr>В 1948-м появилась повесть для детей и юношества «Кортик», по которой сняли фильм.</vt:lpstr>
      <vt:lpstr> Спустя 5 лет Анатолий Рыбаков написал продолжение, дав повести название  «Бронзовая птица». </vt:lpstr>
      <vt:lpstr> Повести о справедливом и смелом Кроше появились в 1960-х и тоже посвящены молодежи. Это книги: «Приключения Кроша», «Каникулы Кроша», «Неизвестный солдат». </vt:lpstr>
      <vt:lpstr>Презентация PowerPoint</vt:lpstr>
      <vt:lpstr> У писателя появилась огромная армия почитателей, с нетерпением ожидавших от Рыбакова новых произведений.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</cp:revision>
  <dcterms:created xsi:type="dcterms:W3CDTF">2021-01-18T09:20:39Z</dcterms:created>
  <dcterms:modified xsi:type="dcterms:W3CDTF">2021-01-21T07:21:28Z</dcterms:modified>
</cp:coreProperties>
</file>