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62" r:id="rId5"/>
    <p:sldId id="261" r:id="rId6"/>
    <p:sldId id="260" r:id="rId7"/>
    <p:sldId id="259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1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1D9A-D1B1-4997-98CE-8CD5CF1FEB05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3DA3-F4A4-49DB-8EBC-D7516099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502" y="5391439"/>
            <a:ext cx="381346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2400" b="1" kern="18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Детского сада № 140 </a:t>
            </a:r>
            <a:r>
              <a:rPr lang="ru-RU" sz="2400" b="1" kern="1800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о.в</a:t>
            </a:r>
            <a:r>
              <a:rPr lang="ru-RU" sz="2400" b="1" kern="18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Баева Н.К.</a:t>
            </a:r>
            <a:endParaRPr lang="ru-RU" sz="2400" b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8" y="1880321"/>
            <a:ext cx="6556664" cy="476259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2015837" y="258266"/>
            <a:ext cx="9886353" cy="1743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 дошкольников в экспериментально-поисковой деятельности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6819" y="305688"/>
            <a:ext cx="6096000" cy="238097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«Волшебный магнит»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Взять стакан с водой.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Положить в него деревянный кубик и канцелярские скрепки.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Подставить магнит к стенке стакана: магнит притягивает только металлические предметы, даже через стекло и воду.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3865905"/>
            <a:ext cx="5256551" cy="2528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90" y="2851553"/>
            <a:ext cx="4302177" cy="38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27529" y="401793"/>
            <a:ext cx="4957468" cy="60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«Дружба красок»</a:t>
            </a:r>
            <a:endParaRPr lang="ru-RU" sz="2400" b="1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Берем три банки гуаши (красный., желтый, синий)</a:t>
            </a:r>
            <a:endParaRPr lang="ru-RU" sz="2400" b="1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Берем три стакана с водой.</a:t>
            </a:r>
            <a:endParaRPr lang="ru-RU" sz="2400" b="1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 первом стакане смешиваем красный и желтый цвета – получился оранжевый.</a:t>
            </a:r>
            <a:endParaRPr lang="ru-RU" sz="2400" b="1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 втором стакане смешиваем синий и красный – получаем фиолетовый.</a:t>
            </a:r>
            <a:endParaRPr lang="ru-RU" sz="2400" b="1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 третьем стакане смешиваем желтый и синий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98" y="495326"/>
            <a:ext cx="4651228" cy="62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48933" y="305688"/>
            <a:ext cx="1014306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"Волшебный шарик"</a:t>
            </a:r>
            <a:endParaRPr lang="ru-RU" sz="20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надуваем два шарика, один из шаров потереть кусочком шерстяной ткани.</a:t>
            </a:r>
            <a:endParaRPr lang="ru-RU" sz="20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если два шара приставить друг к другу, они начнут отталкиваться. Почему?</a:t>
            </a:r>
            <a:endParaRPr lang="ru-RU" sz="20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Тот шар, который потерли, притягивается к стене. Почему?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3017840"/>
            <a:ext cx="8178799" cy="36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1908" y="328281"/>
            <a:ext cx="6096000" cy="9937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«Делаем цветные </a:t>
            </a:r>
            <a:endParaRPr lang="ru-RU" sz="28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льдинки»</a:t>
            </a:r>
            <a:endParaRPr lang="ru-RU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357312"/>
            <a:ext cx="6170014" cy="4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8603" y="256251"/>
            <a:ext cx="909903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Угадай по запаху»</a:t>
            </a:r>
            <a:endParaRPr lang="ru-RU" sz="24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Ребенку завязать глаза.</a:t>
            </a:r>
            <a:endParaRPr lang="ru-RU" sz="24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Приготовить продукты с выраженными запахами: лук, чеснок, лимон, апельсин, яблоко, шоколад и др.</a:t>
            </a:r>
            <a:endParaRPr lang="ru-RU" sz="24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Дать понюхать каждый продукт: его можно узнать по запаху.</a:t>
            </a:r>
            <a:endParaRPr lang="ru-RU" sz="24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3521206"/>
            <a:ext cx="6608618" cy="30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69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8604" y="368296"/>
            <a:ext cx="9728616" cy="58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экспериментирования нет строгой регламентации времени и возможно варьирование заранее намеченного плана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Предлагая детям поставить опыт, воспитатель сообщает им цель или задачу, которая должна быть решена, дает время на обдумывание и затем привлекает детей к обсуждению методики и хода эксперимента. Нежелательно заранее предсказывать конечный результат: у детей теряется ценное ощущение первооткрывателей.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должны постоянно обращаться к воспитателю с просьбами: «Давайте сделаем так…», «Давайте посмотрим, что будет, если…». Роль воспитателя как умного друга и советчика возрастает. Он не навязывает своих советов и рекомендаций, а ждет, когда ребенок, испробовав разные варианты, сам обратится за помощью. Да и то не сразу даст ответ в готовом виде, а пробует разбудить самостоятельную мысль детей, с помощью  наводящих вопросов направить рассуждения в нужное  русло.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" y="21843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08" y="1577715"/>
            <a:ext cx="4440214" cy="5062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0402" y="192720"/>
            <a:ext cx="9276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ебенку 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давать отчет об увиденном, формулировать обнаруженные закономерности и выводы</a:t>
            </a:r>
            <a:endParaRPr lang="ru-RU" sz="2800" dirty="0">
              <a:effectLst/>
            </a:endParaRPr>
          </a:p>
        </p:txBody>
      </p:sp>
      <p:pic>
        <p:nvPicPr>
          <p:cNvPr id="7" name="Рисунок 6" descr="C:\Users\Админ\Desktop\img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t="1773" b="6582"/>
          <a:stretch/>
        </p:blipFill>
        <p:spPr bwMode="auto">
          <a:xfrm>
            <a:off x="6520722" y="1577716"/>
            <a:ext cx="5387001" cy="5062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73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3639" y="89774"/>
            <a:ext cx="9903501" cy="172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Заключительным этапом эксперимента является подведение итогов и формулирование выводов.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 дети должны самостоятельно привести в порядок рабочее место – почистить и  спрятать оборудование, протереть столы, убрать мусор и вымыть руки с мылом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640" y="2413415"/>
            <a:ext cx="4951750" cy="4167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26" y="2413415"/>
            <a:ext cx="4907314" cy="41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3" y="173038"/>
            <a:ext cx="9893507" cy="64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3673" y="148709"/>
            <a:ext cx="100434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- одно из ведущих качеств личности, выражающееся в умении поставить определенную цель, настойчиво добиваться ее выполнения собственными 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силами.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сегодняшний день вполне убедительно научно доказано, что дошкольники – прирожденные исследователи.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Задача педагога – не пресекать эту деятельность, а наоборот, активно помогать ребенку, поддерживать его стремление к самостоятельному поиску </a:t>
            </a:r>
            <a:r>
              <a:rPr lang="ru-RU" sz="20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решения.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Непосредственный </a:t>
            </a:r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контакт ребенка с предметами или материалами, элементарные опыты с ними позволяют ему познать их свойства, качества, возможности, пробуждают любознательность, желание узнать больше, обогащают яркими образами окружающего мира. Особенно стоит отметить, что в ходе самостоятельной экспериментальной и познавательной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 и </a:t>
            </a:r>
            <a:r>
              <a:rPr lang="ru-RU" sz="2000" b="1" dirty="0" err="1" smtClean="0">
                <a:latin typeface="Arial Black" panose="020B0A04020102020204" pitchFamily="34" charset="0"/>
                <a:ea typeface="Times New Roman" panose="02020603050405020304" pitchFamily="18" charset="0"/>
              </a:rPr>
              <a:t>т.п</a:t>
            </a:r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Экспериментирование </a:t>
            </a:r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пронизывает все сферы детской деятельности: игры, занятия, прогулки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13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82690" y="199163"/>
            <a:ext cx="52093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стимулировать детей на самостоятельное проведение экспериментальных действий и выявление скрытых свойств явлений и предметов.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усваиваются прочно и надолго, когда ребенок слышит, видит и делает сам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99163"/>
            <a:ext cx="4966853" cy="64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7534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 предмета исследования;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делать открытия и выводы;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Обучать плавному направленному выходу на предмет.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задачи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экспериментальную деятельность;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речь детей;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сенсорные способности, тактильные ощущения, мелкую моторику;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внимание, мышление, память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 и активность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умение слушать друг друга, чувство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-помощи, умение работать в коллективе,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доброжелательность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отзывчивость.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аккуратность в работе.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228601"/>
            <a:ext cx="4080164" cy="3096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3325091"/>
            <a:ext cx="4080164" cy="32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1746" y="477982"/>
            <a:ext cx="5500254" cy="560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дети могли заниматься играми-экспериментами самостоятельно, в детском саду должна быть организована специальная предметная среда и пространство для ее развития.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У дошкольников в группе в свободном доступе должна быть специальная зона –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49288"/>
            <a:ext cx="4343400" cy="3452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5" y="3694113"/>
            <a:ext cx="4343401" cy="29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189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8964" y="283116"/>
            <a:ext cx="9081653" cy="7625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работе мы используем </a:t>
            </a:r>
            <a:endParaRPr lang="ru-RU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СХЕМЫ, ТАБЛИЦЫ, МОДЕЛИ С АЛГОРИТМАМИ ВЫПОЛНЕНИЯ ОПЫТОВ;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СЕРИИ КАРТИН С ИЗОБРАЖЕНИЕМ ПРИРОДНЫХ СООБЩЕСТВ;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КНИГИ ПОЗНАВАТЕЛЬНОГО ХАРАКТЕРА, АТЛАСЫ;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ТЕМАТИЧЕСКИЕ АЛЬБОМЫ;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КОЛЛЕКЦИИ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МИНИ-МУЗЕЙ (ТЕМАТИКА РАЗЛИЧНА, НАПРИМЕР "ЧАСЫ БЫВАЮТ РАЗНЫЕ:",  "ИЗДЕЛИЯ ИЗ КАМНЯ".   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СИТО, ВОРОНКИ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ПОЛОВИНКИ МЫЛЬНИЦ, ФОРМЫ ДЛЯ ЛЬДА 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КЛЕЕНЧАТЫЕ ФАРТУКИ, НАРУКАВНИКИ, РЕЗИНОВЫЕ ПЕРЧАТКИ, ТРЯПКИ ;       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МИНИ-СТЕНД "О ЧЕМ ХОЧУ УЗНАТЬ ЗАВТРА";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ЛИЧНЫЕ БЛОКНОТЫ ДЕТЕЙ ДЛЯ ФИКСАЦИИ РЕЗУЛЬТАТОВ ОПЫТОВ;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КАРТОЧКИ-ПОДСКАЗКИ (РАЗРЕШАЮЩИЕ - ЗАПРЕЩАЮЩИЕ ЗНАКИ) "ЧТО МОЖНО, ЧТО НЕЛЬЗЯ" 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  ПЕРСОНАЖИ, НАДЕЛЁННЫЕ ОПРЕДЕЛЕННЫМИ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ЧЕРТАМИ - ("НЕЗНАЙКА") ОТ ИМЕНИ КОТОРОГО</a:t>
            </a: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МОДЕЛИРУЕТСЯ ПРОБЛЕМНАЯ СИТУАЦИЯ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665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3560" y="614789"/>
            <a:ext cx="939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карточки очень помогают и заинтересовывают детей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экспериментированием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560" y="245999"/>
            <a:ext cx="752006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СХЕМЫ, ТАБЛИЦЫ, 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АЛГОРИТМАМИ </a:t>
            </a:r>
            <a:endParaRPr lang="ru-RU" sz="2400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56" y="1445786"/>
            <a:ext cx="3162924" cy="2053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63" y="1327056"/>
            <a:ext cx="5821179" cy="3124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560" y="4459611"/>
            <a:ext cx="8076190" cy="23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5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4459" y="423400"/>
            <a:ext cx="6287541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«Имеет ли воздух вес?»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Делаем самодельные весы.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Взвешиваем 2 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надутых </a:t>
            </a: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шарика.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Вес одинаковый.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Один из шариков надуваем.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Вновь взвешиваем. Что произошло? Надутый шар перевешивает пустой: воздух имеет вес.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Проткнем надутый шар. Что произошло?</a:t>
            </a:r>
            <a:endParaRPr lang="ru-RU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11" y="2316163"/>
            <a:ext cx="3567206" cy="41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8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2780" y="448935"/>
            <a:ext cx="6096000" cy="28585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«Растворение веществ в воде»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Берем стакан воды и кусок сахара.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Кладем сахар в стакан.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Размешиваем. Что произошло?</a:t>
            </a:r>
            <a:endParaRPr lang="ru-RU" sz="24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 что будет, если положить еще больше сахара?</a:t>
            </a:r>
            <a:endParaRPr lang="ru-RU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2" y="3307474"/>
            <a:ext cx="5798634" cy="35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0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739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35</cp:revision>
  <dcterms:created xsi:type="dcterms:W3CDTF">2021-01-04T16:12:33Z</dcterms:created>
  <dcterms:modified xsi:type="dcterms:W3CDTF">2021-01-13T09:02:17Z</dcterms:modified>
</cp:coreProperties>
</file>