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33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2103366-AF3A-4598-BC89-C598886436E8}" type="datetimeFigureOut">
              <a:rPr lang="ru-RU" smtClean="0"/>
              <a:t>26.03.2016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2351FE7-44F8-487E-959C-98FB390E214E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3026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03366-AF3A-4598-BC89-C598886436E8}" type="datetimeFigureOut">
              <a:rPr lang="ru-RU" smtClean="0"/>
              <a:t>26.03.2016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1FE7-44F8-487E-959C-98FB390E21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056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03366-AF3A-4598-BC89-C598886436E8}" type="datetimeFigureOut">
              <a:rPr lang="ru-RU" smtClean="0"/>
              <a:t>26.03.2016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1FE7-44F8-487E-959C-98FB390E214E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2701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03366-AF3A-4598-BC89-C598886436E8}" type="datetimeFigureOut">
              <a:rPr lang="ru-RU" smtClean="0"/>
              <a:t>26.03.2016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1FE7-44F8-487E-959C-98FB390E214E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65678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03366-AF3A-4598-BC89-C598886436E8}" type="datetimeFigureOut">
              <a:rPr lang="ru-RU" smtClean="0"/>
              <a:t>26.03.2016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1FE7-44F8-487E-959C-98FB390E21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6973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03366-AF3A-4598-BC89-C598886436E8}" type="datetimeFigureOut">
              <a:rPr lang="ru-RU" smtClean="0"/>
              <a:t>26.03.2016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1FE7-44F8-487E-959C-98FB390E214E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7055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03366-AF3A-4598-BC89-C598886436E8}" type="datetimeFigureOut">
              <a:rPr lang="ru-RU" smtClean="0"/>
              <a:t>26.03.2016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1FE7-44F8-487E-959C-98FB390E214E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91101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03366-AF3A-4598-BC89-C598886436E8}" type="datetimeFigureOut">
              <a:rPr lang="ru-RU" smtClean="0"/>
              <a:t>26.03.2016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1FE7-44F8-487E-959C-98FB390E214E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55781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03366-AF3A-4598-BC89-C598886436E8}" type="datetimeFigureOut">
              <a:rPr lang="ru-RU" smtClean="0"/>
              <a:t>26.03.2016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1FE7-44F8-487E-959C-98FB390E214E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0733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03366-AF3A-4598-BC89-C598886436E8}" type="datetimeFigureOut">
              <a:rPr lang="ru-RU" smtClean="0"/>
              <a:t>26.03.2016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1FE7-44F8-487E-959C-98FB390E21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302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03366-AF3A-4598-BC89-C598886436E8}" type="datetimeFigureOut">
              <a:rPr lang="ru-RU" smtClean="0"/>
              <a:t>26.03.2016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1FE7-44F8-487E-959C-98FB390E214E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5801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03366-AF3A-4598-BC89-C598886436E8}" type="datetimeFigureOut">
              <a:rPr lang="ru-RU" smtClean="0"/>
              <a:t>26.03.2016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1FE7-44F8-487E-959C-98FB390E214E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0051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03366-AF3A-4598-BC89-C598886436E8}" type="datetimeFigureOut">
              <a:rPr lang="ru-RU" smtClean="0"/>
              <a:t>26.03.2016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1FE7-44F8-487E-959C-98FB390E214E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6133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03366-AF3A-4598-BC89-C598886436E8}" type="datetimeFigureOut">
              <a:rPr lang="ru-RU" smtClean="0"/>
              <a:t>26.03.2016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1FE7-44F8-487E-959C-98FB390E214E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8181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03366-AF3A-4598-BC89-C598886436E8}" type="datetimeFigureOut">
              <a:rPr lang="ru-RU" smtClean="0"/>
              <a:t>26.03.2016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1FE7-44F8-487E-959C-98FB390E21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926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03366-AF3A-4598-BC89-C598886436E8}" type="datetimeFigureOut">
              <a:rPr lang="ru-RU" smtClean="0"/>
              <a:t>26.03.2016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1FE7-44F8-487E-959C-98FB390E214E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2630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03366-AF3A-4598-BC89-C598886436E8}" type="datetimeFigureOut">
              <a:rPr lang="ru-RU" smtClean="0"/>
              <a:t>26.03.2016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1FE7-44F8-487E-959C-98FB390E21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331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2103366-AF3A-4598-BC89-C598886436E8}" type="datetimeFigureOut">
              <a:rPr lang="ru-RU" smtClean="0"/>
              <a:t>26.03.2016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2351FE7-44F8-487E-959C-98FB390E21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947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9" r:id="rId1"/>
    <p:sldLayoutId id="2147484030" r:id="rId2"/>
    <p:sldLayoutId id="2147484031" r:id="rId3"/>
    <p:sldLayoutId id="2147484032" r:id="rId4"/>
    <p:sldLayoutId id="2147484033" r:id="rId5"/>
    <p:sldLayoutId id="2147484034" r:id="rId6"/>
    <p:sldLayoutId id="2147484035" r:id="rId7"/>
    <p:sldLayoutId id="2147484036" r:id="rId8"/>
    <p:sldLayoutId id="2147484037" r:id="rId9"/>
    <p:sldLayoutId id="2147484038" r:id="rId10"/>
    <p:sldLayoutId id="2147484039" r:id="rId11"/>
    <p:sldLayoutId id="2147484040" r:id="rId12"/>
    <p:sldLayoutId id="2147484041" r:id="rId13"/>
    <p:sldLayoutId id="2147484042" r:id="rId14"/>
    <p:sldLayoutId id="2147484043" r:id="rId15"/>
    <p:sldLayoutId id="2147484044" r:id="rId16"/>
    <p:sldLayoutId id="214748404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486888"/>
            <a:ext cx="9144000" cy="3115150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Методическая разработка по дополнительной предпрофессиональной общеобразовательной программе 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Живопись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Смешение цветов в живописи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Дуденкова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Г.В.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 МБУ ДО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ДШИ № 2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Гармония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Чапаевск.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2279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19398"/>
            <a:ext cx="10515600" cy="1496291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Пространственное смешение цветов.</a:t>
            </a:r>
            <a:b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Пространственное смешение цветов получается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если посмотреть на некотором расстоянии на небольшие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касающиеся друг друга цветовые пятна. Эти пятна сольются в одно сплошное пятно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которое будет иметь цвет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полученный от смешения цветов мелких участков.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348" y="2588821"/>
            <a:ext cx="4821382" cy="3431969"/>
          </a:xfrm>
        </p:spPr>
      </p:pic>
    </p:spTree>
    <p:extLst>
      <p:ext uri="{BB962C8B-B14F-4D97-AF65-F5344CB8AC3E}">
        <p14:creationId xmlns:p14="http://schemas.microsoft.com/office/powerpoint/2010/main" val="31806813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Выполнить натюрморт из 3х предметов в технике пуантилизма.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326" y="2560638"/>
            <a:ext cx="4512547" cy="3309937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694" y="2560638"/>
            <a:ext cx="3087583" cy="3309937"/>
          </a:xfrm>
        </p:spPr>
      </p:pic>
    </p:spTree>
    <p:extLst>
      <p:ext uri="{BB962C8B-B14F-4D97-AF65-F5344CB8AC3E}">
        <p14:creationId xmlns:p14="http://schemas.microsoft.com/office/powerpoint/2010/main" val="13519264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15745"/>
            <a:ext cx="10515600" cy="299892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018" y="1021279"/>
            <a:ext cx="6655964" cy="4441370"/>
          </a:xfrm>
        </p:spPr>
      </p:pic>
    </p:spTree>
    <p:extLst>
      <p:ext uri="{BB962C8B-B14F-4D97-AF65-F5344CB8AC3E}">
        <p14:creationId xmlns:p14="http://schemas.microsoft.com/office/powerpoint/2010/main" val="2750287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403452"/>
            <a:ext cx="10515600" cy="5968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855023"/>
            <a:ext cx="10515600" cy="402334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Живопись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искусство цвета. Её главным средством выразительности является цвет. С помощью цвета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цветовых сочетаний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гармонии холодных и тёплых цветов художник передаёт самые разнообразные чувства и настроения. Язык цвета учащиеся познают на уроках живописи. Свои теоретические знания и практические навыки учащиеся отрабатывают на учебных постановках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 именно натюрмортах.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276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3092" y="177822"/>
            <a:ext cx="10515600" cy="45719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1045029"/>
            <a:ext cx="10515600" cy="5044621"/>
          </a:xfrm>
        </p:spPr>
        <p:txBody>
          <a:bodyPr>
            <a:normAutofit fontScale="92500" lnSpcReduction="20000"/>
          </a:bodyPr>
          <a:lstStyle/>
          <a:p>
            <a:r>
              <a:rPr lang="ru-RU" sz="3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en-US" sz="3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разработка и реализация системы упражнений</a:t>
            </a:r>
            <a:r>
              <a:rPr lang="en-US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необходимых для выполнения заданий по смешиванию цветов в живописи.</a:t>
            </a:r>
          </a:p>
          <a:p>
            <a:r>
              <a:rPr lang="ru-RU" sz="3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Объектом</a:t>
            </a:r>
            <a:r>
              <a:rPr lang="ru-RU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методической разработки является процесс обучения учащихся правильному ведению работы акварелью и гуашью над учебной постановкой на уроках живописи.</a:t>
            </a:r>
          </a:p>
          <a:p>
            <a:r>
              <a:rPr lang="ru-RU" sz="3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</a:t>
            </a:r>
            <a:r>
              <a:rPr lang="ru-RU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преподавателя познакомить детей через упражнения с основами реалистического живописного изображения.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3982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Механическое смешение цветов.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Механическое смешение цветов происходит тогда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когда мы смешиваем краски на палитре.</a:t>
            </a:r>
            <a:endParaRPr 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975" y="2560638"/>
            <a:ext cx="4413249" cy="3309937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431" y="2560638"/>
            <a:ext cx="4144487" cy="3309937"/>
          </a:xfrm>
        </p:spPr>
      </p:pic>
    </p:spTree>
    <p:extLst>
      <p:ext uri="{BB962C8B-B14F-4D97-AF65-F5344CB8AC3E}">
        <p14:creationId xmlns:p14="http://schemas.microsoft.com/office/powerpoint/2010/main" val="3795782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719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534" y="855023"/>
            <a:ext cx="9678391" cy="5165767"/>
          </a:xfrm>
        </p:spPr>
      </p:pic>
    </p:spTree>
    <p:extLst>
      <p:ext uri="{BB962C8B-B14F-4D97-AF65-F5344CB8AC3E}">
        <p14:creationId xmlns:p14="http://schemas.microsoft.com/office/powerpoint/2010/main" val="3111582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444" y="866900"/>
            <a:ext cx="10515600" cy="938149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Выполнить натюрморт в сближенной цветовой гамме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в контрастной цветовой гамме.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183" y="2560638"/>
            <a:ext cx="3408219" cy="350765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561" y="2560638"/>
            <a:ext cx="3194461" cy="3507653"/>
          </a:xfrm>
        </p:spPr>
      </p:pic>
    </p:spTree>
    <p:extLst>
      <p:ext uri="{BB962C8B-B14F-4D97-AF65-F5344CB8AC3E}">
        <p14:creationId xmlns:p14="http://schemas.microsoft.com/office/powerpoint/2010/main" val="1985970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600694" y="756455"/>
            <a:ext cx="10515600" cy="24107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439" y="997527"/>
            <a:ext cx="7481455" cy="4928260"/>
          </a:xfrm>
        </p:spPr>
      </p:pic>
    </p:spTree>
    <p:extLst>
      <p:ext uri="{BB962C8B-B14F-4D97-AF65-F5344CB8AC3E}">
        <p14:creationId xmlns:p14="http://schemas.microsoft.com/office/powerpoint/2010/main" val="3223727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807522"/>
            <a:ext cx="9601196" cy="1478477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Оптическое смешение цветов.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Оптическое смешение в живописи достигается способом лессировки – когда один прозрачный слой краски накладывается на другой и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итоге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получается третий цвет. 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539" y="2557463"/>
            <a:ext cx="5240921" cy="3317875"/>
          </a:xfrm>
        </p:spPr>
      </p:pic>
    </p:spTree>
    <p:extLst>
      <p:ext uri="{BB962C8B-B14F-4D97-AF65-F5344CB8AC3E}">
        <p14:creationId xmlns:p14="http://schemas.microsoft.com/office/powerpoint/2010/main" val="2882546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7692" y="851503"/>
            <a:ext cx="9601196" cy="1303867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Выполнить натюрморт из 3х предметов с ярко выраженным цветовым рефлексом в технике лессировки.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1" y="2553195"/>
            <a:ext cx="3312225" cy="3526971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586" y="2560638"/>
            <a:ext cx="4652327" cy="3519528"/>
          </a:xfrm>
        </p:spPr>
      </p:pic>
    </p:spTree>
    <p:extLst>
      <p:ext uri="{BB962C8B-B14F-4D97-AF65-F5344CB8AC3E}">
        <p14:creationId xmlns:p14="http://schemas.microsoft.com/office/powerpoint/2010/main" val="14512602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158</TotalTime>
  <Words>191</Words>
  <Application>Microsoft Office PowerPoint</Application>
  <PresentationFormat>Широкоэкранный</PresentationFormat>
  <Paragraphs>15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Garamond</vt:lpstr>
      <vt:lpstr>Times New Roman</vt:lpstr>
      <vt:lpstr>Натуральные материалы</vt:lpstr>
      <vt:lpstr>Методическая разработка по дополнительной предпрофессиональной общеобразовательной программе “Живопись” “Смешение цветов в живописи”.</vt:lpstr>
      <vt:lpstr>Презентация PowerPoint</vt:lpstr>
      <vt:lpstr>Презентация PowerPoint</vt:lpstr>
      <vt:lpstr>     Механическое смешение цветов. Механическое смешение цветов происходит тогда, когда мы смешиваем краски на палитре.</vt:lpstr>
      <vt:lpstr>                                 </vt:lpstr>
      <vt:lpstr>Задание: Выполнить натюрморт в сближенной цветовой гамме и в контрастной цветовой гамме.</vt:lpstr>
      <vt:lpstr>Презентация PowerPoint</vt:lpstr>
      <vt:lpstr>Оптическое смешение цветов. Оптическое смешение в живописи достигается способом лессировки – когда один прозрачный слой краски накладывается на другой и, в итоге, получается третий цвет.  </vt:lpstr>
      <vt:lpstr>Задание: Выполнить натюрморт из 3х предметов с ярко выраженным цветовым рефлексом в технике лессировки.</vt:lpstr>
      <vt:lpstr>Пространственное смешение цветов. Пространственное смешение цветов получается, если посмотреть на некотором расстоянии на небольшие, касающиеся друг друга цветовые пятна. Эти пятна сольются в одно сплошное пятно, которое будет иметь цвет, полученный от смешения цветов мелких участков.</vt:lpstr>
      <vt:lpstr>Задание: Выполнить натюрморт из 3х предметов в технике пуантилизма.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Методическая разработка по дополнительной предпрофессиональной общеобразовательной программе “Живопись” “Смешение цветов в живописи”.</dc:title>
  <dc:creator>Слава</dc:creator>
  <cp:lastModifiedBy>Слава</cp:lastModifiedBy>
  <cp:revision>16</cp:revision>
  <dcterms:created xsi:type="dcterms:W3CDTF">2016-03-26T05:39:20Z</dcterms:created>
  <dcterms:modified xsi:type="dcterms:W3CDTF">2016-03-26T08:18:09Z</dcterms:modified>
</cp:coreProperties>
</file>