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00A2-AC3E-4F27-831B-4DD4F853E63C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E4972-431D-4E4A-9B05-3D76E27C9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5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E4972-431D-4E4A-9B05-3D76E27C986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Общеразвивающие</a:t>
            </a:r>
            <a:r>
              <a:rPr lang="ru-RU" dirty="0" smtClean="0"/>
              <a:t> упражнения</a:t>
            </a:r>
          </a:p>
          <a:p>
            <a:r>
              <a:rPr lang="ru-RU" dirty="0" smtClean="0"/>
              <a:t>(и др.)</a:t>
            </a:r>
          </a:p>
          <a:p>
            <a:r>
              <a:rPr lang="ru-RU" dirty="0" smtClean="0"/>
              <a:t>Упражнения на растягивание (на развитие гибкости)</a:t>
            </a:r>
          </a:p>
          <a:p>
            <a:r>
              <a:rPr lang="ru-RU" dirty="0" smtClean="0"/>
              <a:t>Танцевальные движения</a:t>
            </a:r>
          </a:p>
          <a:p>
            <a:r>
              <a:rPr lang="ru-RU" dirty="0" smtClean="0"/>
              <a:t>Бег трусцой и легкие прыжки Дыхательные упражнения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E4972-431D-4E4A-9B05-3D76E27C98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16E6C3-560C-4548-A803-D7661B5732C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D899C02-7209-43DB-B609-313457351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E6C3-560C-4548-A803-D7661B5732C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C02-7209-43DB-B609-313457351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E6C3-560C-4548-A803-D7661B5732C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C02-7209-43DB-B609-313457351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16E6C3-560C-4548-A803-D7661B5732C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899C02-7209-43DB-B609-313457351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16E6C3-560C-4548-A803-D7661B5732C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D899C02-7209-43DB-B609-313457351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E6C3-560C-4548-A803-D7661B5732C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C02-7209-43DB-B609-313457351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E6C3-560C-4548-A803-D7661B5732C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C02-7209-43DB-B609-313457351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16E6C3-560C-4548-A803-D7661B5732C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899C02-7209-43DB-B609-313457351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E6C3-560C-4548-A803-D7661B5732C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C02-7209-43DB-B609-313457351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16E6C3-560C-4548-A803-D7661B5732C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899C02-7209-43DB-B609-313457351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16E6C3-560C-4548-A803-D7661B5732C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899C02-7209-43DB-B609-313457351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16E6C3-560C-4548-A803-D7661B5732C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899C02-7209-43DB-B609-313457351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justfitnes.ru/" TargetMode="External"/><Relationship Id="rId13" Type="http://schemas.openxmlformats.org/officeDocument/2006/relationships/hyperlink" Target="http://womanfaq.ru/uploads/posts/2014-08/1407695264_polezna-li-aerobika-v-detskom-sadu.jpg" TargetMode="External"/><Relationship Id="rId18" Type="http://schemas.openxmlformats.org/officeDocument/2006/relationships/hyperlink" Target="http://fitdoma.ru/wp-content/uploads/2013/06/utrennyaya-zaryadka-dlya-podrostkov.jpg" TargetMode="External"/><Relationship Id="rId3" Type="http://schemas.openxmlformats.org/officeDocument/2006/relationships/hyperlink" Target="http://go3.imgsmail.ru/imgpreview?key=422b7da7feee2df1&amp;mb=imgdb_preview_194" TargetMode="External"/><Relationship Id="rId21" Type="http://schemas.openxmlformats.org/officeDocument/2006/relationships/hyperlink" Target="http://3.bp.blogspot.com/" TargetMode="External"/><Relationship Id="rId7" Type="http://schemas.openxmlformats.org/officeDocument/2006/relationships/hyperlink" Target="http://img0.liveinternet.ru/images/attach/c/11/114/987/114987820_RKo511XfWc0.jpg" TargetMode="External"/><Relationship Id="rId12" Type="http://schemas.openxmlformats.org/officeDocument/2006/relationships/hyperlink" Target="http://boombob.ru/img/picture/May/13/e6eeb3f0a80f53fabd3816f16df3757a/3.jpg" TargetMode="External"/><Relationship Id="rId17" Type="http://schemas.openxmlformats.org/officeDocument/2006/relationships/hyperlink" Target="http://moiasemia.ru/uploads/posts/2014-01/1388939907_pjilt90vl0y.jpg" TargetMode="External"/><Relationship Id="rId2" Type="http://schemas.openxmlformats.org/officeDocument/2006/relationships/hyperlink" Target="http://bestmultik.ru/_pu/0/72392140.jpg" TargetMode="External"/><Relationship Id="rId16" Type="http://schemas.openxmlformats.org/officeDocument/2006/relationships/hyperlink" Target="http://stomach.austpharma.com.ua/assets/images/articles/top-prod.jpg" TargetMode="External"/><Relationship Id="rId20" Type="http://schemas.openxmlformats.org/officeDocument/2006/relationships/hyperlink" Target="http://sports-in.ru/wp-content/uploads/2015/01/Beg-na-meste-kakaya-polz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gowoman.ru/wp-content/uploads/2011/12/respirar_correct_03.gif" TargetMode="External"/><Relationship Id="rId11" Type="http://schemas.openxmlformats.org/officeDocument/2006/relationships/hyperlink" Target="http://i.kirolg.ru/u/bf/56fc61e9e587622cdd14ad281887ac/-/86334624_large_13123.jpg" TargetMode="External"/><Relationship Id="rId24" Type="http://schemas.openxmlformats.org/officeDocument/2006/relationships/hyperlink" Target="http://steroidman.ru/uploads/1269377136_utrennyaya-zaryadka-kompleks-uprazhnenij.jpg" TargetMode="External"/><Relationship Id="rId5" Type="http://schemas.openxmlformats.org/officeDocument/2006/relationships/hyperlink" Target="http://zenun.ru/wp-content/uploads/2014/11/intersnyie-faktyi-o-tantsah.jpg" TargetMode="External"/><Relationship Id="rId15" Type="http://schemas.openxmlformats.org/officeDocument/2006/relationships/hyperlink" Target="http://go1.imgsmail.ru/imgpreview?key=61aeed677d4e93cf&amp;mb=imgdb_preview_214" TargetMode="External"/><Relationship Id="rId23" Type="http://schemas.openxmlformats.org/officeDocument/2006/relationships/hyperlink" Target="http://ferrum-body.ru/wp-content/uploads/2013/05/hodba-na-meste.jpg" TargetMode="External"/><Relationship Id="rId10" Type="http://schemas.openxmlformats.org/officeDocument/2006/relationships/hyperlink" Target="http://ymadam.net/images/stories/deti/dykhatelnye-uprazhneniya-dlya-detej.jpg" TargetMode="External"/><Relationship Id="rId19" Type="http://schemas.openxmlformats.org/officeDocument/2006/relationships/hyperlink" Target="http://fb.ru/misc/i/gallery/12942/83626.jpg" TargetMode="External"/><Relationship Id="rId4" Type="http://schemas.openxmlformats.org/officeDocument/2006/relationships/hyperlink" Target="http://damskiysovetnik.ru/uploads/posts/2013-12/1387951444_25.12.jpg" TargetMode="External"/><Relationship Id="rId9" Type="http://schemas.openxmlformats.org/officeDocument/2006/relationships/hyperlink" Target="http://go4.imgsmail.ru/imgpreview?key=4b5eb15a58f6d602&amp;mb=imgdb_preview_962" TargetMode="External"/><Relationship Id="rId14" Type="http://schemas.openxmlformats.org/officeDocument/2006/relationships/hyperlink" Target="http://s55.radikal.ru/i147/1007/51/47afbd6b577a.jpg" TargetMode="External"/><Relationship Id="rId22" Type="http://schemas.openxmlformats.org/officeDocument/2006/relationships/hyperlink" Target="http://mediasubs.ru/group/uploads/um/umnyie-roditeli-vospitanie-i-razvitie-shkolnikov/image2/zctMjBjNz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200" dirty="0" smtClean="0">
                <a:solidFill>
                  <a:schemeClr val="accent1"/>
                </a:solidFill>
              </a:rPr>
              <a:t>Разработала </a:t>
            </a:r>
            <a:r>
              <a:rPr lang="ru-RU" sz="1200" dirty="0" smtClean="0">
                <a:solidFill>
                  <a:schemeClr val="accent1"/>
                </a:solidFill>
              </a:rPr>
              <a:t>воспитатель:</a:t>
            </a:r>
            <a:endParaRPr lang="ru-RU" sz="1200" dirty="0" smtClean="0">
              <a:solidFill>
                <a:schemeClr val="accent1"/>
              </a:solidFill>
            </a:endParaRPr>
          </a:p>
          <a:p>
            <a:pPr algn="r"/>
            <a:r>
              <a:rPr lang="ru-RU" sz="1200" dirty="0" err="1" smtClean="0">
                <a:solidFill>
                  <a:schemeClr val="accent1"/>
                </a:solidFill>
              </a:rPr>
              <a:t>Кацембина</a:t>
            </a:r>
            <a:r>
              <a:rPr lang="ru-RU" sz="1200" smtClean="0">
                <a:solidFill>
                  <a:schemeClr val="accent1"/>
                </a:solidFill>
              </a:rPr>
              <a:t> Ю.А</a:t>
            </a:r>
            <a:r>
              <a:rPr lang="ru-RU" sz="1200" smtClean="0">
                <a:solidFill>
                  <a:schemeClr val="accent1"/>
                </a:solidFill>
              </a:rPr>
              <a:t>.</a:t>
            </a:r>
            <a:endParaRPr lang="ru-RU" sz="1200" dirty="0">
              <a:solidFill>
                <a:schemeClr val="accent1"/>
              </a:solidFill>
            </a:endParaRPr>
          </a:p>
        </p:txBody>
      </p:sp>
      <p:pic>
        <p:nvPicPr>
          <p:cNvPr id="12292" name="Picture 4" descr="http://bestmultik.ru/_pu/0/72392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14422"/>
            <a:ext cx="4772025" cy="3543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51621" y="214290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</a:rPr>
              <a:t>МАОУ </a:t>
            </a:r>
            <a:r>
              <a:rPr lang="ru-RU" sz="1200" dirty="0" err="1" smtClean="0">
                <a:solidFill>
                  <a:schemeClr val="accent1"/>
                </a:solidFill>
              </a:rPr>
              <a:t>Гостиловская</a:t>
            </a:r>
            <a:r>
              <a:rPr lang="ru-RU" sz="1200" dirty="0" smtClean="0">
                <a:solidFill>
                  <a:schemeClr val="accent1"/>
                </a:solidFill>
              </a:rPr>
              <a:t> ООШ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kirolg.ru/u/bf/56fc61e9e587622cdd14ad281887ac/-/86334624_large_13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057525" cy="2790825"/>
          </a:xfrm>
          <a:prstGeom prst="rect">
            <a:avLst/>
          </a:prstGeom>
          <a:noFill/>
        </p:spPr>
      </p:pic>
      <p:sp>
        <p:nvSpPr>
          <p:cNvPr id="3" name="Стрелка вправо 2"/>
          <p:cNvSpPr/>
          <p:nvPr/>
        </p:nvSpPr>
        <p:spPr>
          <a:xfrm rot="2653229">
            <a:off x="3990808" y="2638450"/>
            <a:ext cx="2178472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://boombob.ru/img/picture/May/13/e6eeb3f0a80f53fabd3816f16df3757a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071942"/>
            <a:ext cx="3507970" cy="23484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714356"/>
            <a:ext cx="4245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Переход от пробуждения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бодрствованию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857628"/>
            <a:ext cx="764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 задача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– победить собственную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лень и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получить бодрый энергетический заряд </a:t>
            </a:r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весь день. </a:t>
            </a:r>
          </a:p>
        </p:txBody>
      </p:sp>
      <p:pic>
        <p:nvPicPr>
          <p:cNvPr id="3" name="Picture 2" descr="Комплекс упражнений утренний зарядки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3357586" cy="2518189"/>
          </a:xfrm>
          <a:prstGeom prst="rect">
            <a:avLst/>
          </a:prstGeom>
          <a:noFill/>
        </p:spPr>
      </p:pic>
      <p:pic>
        <p:nvPicPr>
          <p:cNvPr id="4" name="Picture 4" descr="http://womanfaq.ru/uploads/posts/2014-08/1407695264_polezna-li-aerobika-v-detskom-sad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214422"/>
            <a:ext cx="3460275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2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o1.imgsmail.ru/imgpreview?key=61aeed677d4e93cf&amp;mb=imgdb_preview_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1428760" cy="1428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214290"/>
            <a:ext cx="8133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к выполнению утренней зарядки: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1071546"/>
            <a:ext cx="640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заниматься в одно и то же время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3857628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упражнения нужно выполнять до еды, натощак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857356" y="2071678"/>
            <a:ext cx="67151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помещение для занятий гимнастикой нужно тщательно проветрить,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позволяют условия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выполнять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свежем воздухе.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http://s55.radikal.ru/i147/1007/51/47afbd6b57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1357302" cy="1357302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285984" y="5286388"/>
            <a:ext cx="600079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зарядки рекомендуются водные процедуры - влажное обтирание, обмывание, прием душа, летом - купание.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" descr="http://moiasemia.ru/uploads/posts/2014-01/1388939907_pjilt90vl0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72074"/>
            <a:ext cx="1857388" cy="1397929"/>
          </a:xfrm>
          <a:prstGeom prst="rect">
            <a:avLst/>
          </a:prstGeom>
          <a:noFill/>
        </p:spPr>
      </p:pic>
      <p:pic>
        <p:nvPicPr>
          <p:cNvPr id="17418" name="Picture 10" descr="http://stomach.austpharma.com.ua/assets/images/articles/top-pr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43314"/>
            <a:ext cx="1908102" cy="11191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17411" grpId="0"/>
      <p:bldP spid="174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357166"/>
            <a:ext cx="5276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утренней зарядки: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00232" y="2786058"/>
            <a:ext cx="478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2 - Упражнения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потягивание</a:t>
            </a:r>
            <a:endParaRPr lang="en-US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4" descr="http://3.bp.blogspot.com/_iB_q_yz7Xt8/TRJyQUaVhFI/AAAAAAAAAK8/oOIm409ndn8/s1600/%25D0%25A3%25D1%2582%25D1%2580%25D0%25B5%25D0%25BD%25D0%25BD%25D1%258F%25D1%258F+%25D0%25B3%25D0%25B8%25D0%25BC%25D0%25BD%25D0%25B0%25D1%2581%25D1%2582%25D0%25B8%25D0%25BA%25D0%25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500306"/>
            <a:ext cx="1000122" cy="1613530"/>
          </a:xfrm>
          <a:prstGeom prst="rect">
            <a:avLst/>
          </a:prstGeom>
          <a:noFill/>
        </p:spPr>
      </p:pic>
      <p:pic>
        <p:nvPicPr>
          <p:cNvPr id="22" name="Picture 10" descr="http://mediasubs.ru/group/uploads/um/umnyie-roditeli-vospitanie-i-razvitie-shkolnikov/image2/zctMjBjNz.png"/>
          <p:cNvPicPr>
            <a:picLocks noChangeAspect="1" noChangeArrowheads="1"/>
          </p:cNvPicPr>
          <p:nvPr/>
        </p:nvPicPr>
        <p:blipFill>
          <a:blip r:embed="rId4"/>
          <a:srcRect l="19052" r="15479"/>
          <a:stretch>
            <a:fillRect/>
          </a:stretch>
        </p:blipFill>
        <p:spPr bwMode="auto">
          <a:xfrm>
            <a:off x="500034" y="2571744"/>
            <a:ext cx="1143008" cy="120381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214546" y="1142984"/>
            <a:ext cx="4187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1 - Различные виды ходьбы, 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прыжков и бега на месте</a:t>
            </a:r>
          </a:p>
        </p:txBody>
      </p:sp>
      <p:pic>
        <p:nvPicPr>
          <p:cNvPr id="16403" name="Picture 19" descr="http://ferrum-body.ru/wp-content/uploads/2013/05/hodba-na-mes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071546"/>
            <a:ext cx="1494228" cy="1190620"/>
          </a:xfrm>
          <a:prstGeom prst="rect">
            <a:avLst/>
          </a:prstGeom>
          <a:noFill/>
        </p:spPr>
      </p:pic>
      <p:pic>
        <p:nvPicPr>
          <p:cNvPr id="25" name="Picture 17" descr="http://sports-in.ru/wp-content/uploads/2015/01/Beg-na-meste-kakaya-polz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928670"/>
            <a:ext cx="1879244" cy="1390641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928794" y="3857628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3 - Наклоны, повороты, приседания, выпады, вращения 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суставах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8" descr="http://steroidman.ru/uploads/1269377136_utrennyaya-zaryadka-kompleks-uprazhnenij.jpg"/>
          <p:cNvPicPr>
            <a:picLocks noChangeAspect="1" noChangeArrowheads="1"/>
          </p:cNvPicPr>
          <p:nvPr/>
        </p:nvPicPr>
        <p:blipFill>
          <a:blip r:embed="rId7"/>
          <a:srcRect l="10529" r="4859"/>
          <a:stretch>
            <a:fillRect/>
          </a:stretch>
        </p:blipFill>
        <p:spPr bwMode="auto">
          <a:xfrm>
            <a:off x="357158" y="4071942"/>
            <a:ext cx="1551968" cy="1357322"/>
          </a:xfrm>
          <a:prstGeom prst="rect">
            <a:avLst/>
          </a:prstGeom>
          <a:noFill/>
        </p:spPr>
      </p:pic>
      <p:pic>
        <p:nvPicPr>
          <p:cNvPr id="28" name="Picture 6" descr="http://fitdoma.ru/wp-content/uploads/2013/06/utrennyaya-zaryadka-dlya-podrostkov.jpg"/>
          <p:cNvPicPr>
            <a:picLocks noChangeAspect="1" noChangeArrowheads="1"/>
          </p:cNvPicPr>
          <p:nvPr/>
        </p:nvPicPr>
        <p:blipFill>
          <a:blip r:embed="rId8"/>
          <a:srcRect l="20787" t="8709" r="15118" b="10450"/>
          <a:stretch>
            <a:fillRect/>
          </a:stretch>
        </p:blipFill>
        <p:spPr bwMode="auto">
          <a:xfrm>
            <a:off x="6643702" y="4214818"/>
            <a:ext cx="2024388" cy="1385171"/>
          </a:xfrm>
          <a:prstGeom prst="rect">
            <a:avLst/>
          </a:prstGeom>
          <a:noFill/>
        </p:spPr>
      </p:pic>
      <p:pic>
        <p:nvPicPr>
          <p:cNvPr id="30" name="Picture 6" descr="http://img1.liveinternet.ru/images/attach/c/0/120/587/120587917_Zdorovuyy_obraz_zhizni.jpg"/>
          <p:cNvPicPr>
            <a:picLocks noChangeAspect="1" noChangeArrowheads="1"/>
          </p:cNvPicPr>
          <p:nvPr/>
        </p:nvPicPr>
        <p:blipFill>
          <a:blip r:embed="rId9"/>
          <a:srcRect l="31913" r="10325" b="17008"/>
          <a:stretch>
            <a:fillRect/>
          </a:stretch>
        </p:blipFill>
        <p:spPr bwMode="auto">
          <a:xfrm>
            <a:off x="2357422" y="5286388"/>
            <a:ext cx="1630196" cy="1357322"/>
          </a:xfrm>
          <a:prstGeom prst="rect">
            <a:avLst/>
          </a:prstGeom>
          <a:noFill/>
        </p:spPr>
      </p:pic>
      <p:pic>
        <p:nvPicPr>
          <p:cNvPr id="16405" name="Picture 21" descr="http://fb.ru/misc/i/gallery/12942/83626.jpg"/>
          <p:cNvPicPr>
            <a:picLocks noChangeAspect="1" noChangeArrowheads="1"/>
          </p:cNvPicPr>
          <p:nvPr/>
        </p:nvPicPr>
        <p:blipFill>
          <a:blip r:embed="rId10"/>
          <a:srcRect l="8753" t="14596" r="14322"/>
          <a:stretch>
            <a:fillRect/>
          </a:stretch>
        </p:blipFill>
        <p:spPr bwMode="auto">
          <a:xfrm>
            <a:off x="4857752" y="5000636"/>
            <a:ext cx="1341803" cy="15430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img0.liveinternet.ru/images/attach/c/11/114/987/114987820_RKo511XfWc0.jpg"/>
          <p:cNvPicPr>
            <a:picLocks noChangeAspect="1" noChangeArrowheads="1"/>
          </p:cNvPicPr>
          <p:nvPr/>
        </p:nvPicPr>
        <p:blipFill>
          <a:blip r:embed="rId2"/>
          <a:srcRect l="8976" t="6378" r="14173" b="12756"/>
          <a:stretch>
            <a:fillRect/>
          </a:stretch>
        </p:blipFill>
        <p:spPr bwMode="auto">
          <a:xfrm>
            <a:off x="214282" y="285728"/>
            <a:ext cx="1694802" cy="1188952"/>
          </a:xfrm>
          <a:prstGeom prst="rect">
            <a:avLst/>
          </a:prstGeom>
          <a:noFill/>
        </p:spPr>
      </p:pic>
      <p:pic>
        <p:nvPicPr>
          <p:cNvPr id="1038" name="Picture 14" descr="http://go3.imgsmail.ru/imgpreview?key=422b7da7feee2df1&amp;mb=imgdb_preview_194"/>
          <p:cNvPicPr>
            <a:picLocks noChangeAspect="1" noChangeArrowheads="1"/>
          </p:cNvPicPr>
          <p:nvPr/>
        </p:nvPicPr>
        <p:blipFill>
          <a:blip r:embed="rId3"/>
          <a:srcRect t="11594" b="13912"/>
          <a:stretch>
            <a:fillRect/>
          </a:stretch>
        </p:blipFill>
        <p:spPr bwMode="auto">
          <a:xfrm>
            <a:off x="6500826" y="285728"/>
            <a:ext cx="2333625" cy="1156565"/>
          </a:xfrm>
          <a:prstGeom prst="rect">
            <a:avLst/>
          </a:prstGeom>
          <a:noFill/>
        </p:spPr>
      </p:pic>
      <p:pic>
        <p:nvPicPr>
          <p:cNvPr id="1040" name="Picture 16" descr="http://damskiysovetnik.ru/uploads/posts/2013-12/1387951444_25.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928802"/>
            <a:ext cx="1395401" cy="1046551"/>
          </a:xfrm>
          <a:prstGeom prst="rect">
            <a:avLst/>
          </a:prstGeom>
          <a:noFill/>
        </p:spPr>
      </p:pic>
      <p:pic>
        <p:nvPicPr>
          <p:cNvPr id="1042" name="Picture 18" descr="http://justfitnes.ru/wp-content/uploads/2015/01/%D0%B4%D0%B5%D0%B2%D1%83%D1%88%D0%BA%D0%B0-%D0%BF%D0%BE%D0%BA%D0%B0%D0%B7%D1%8B%D0%B2%D0%B0%D0%B5%D1%82-%D0%BD%D0%B5%D0%B2%D0%B5%D1%80%D0%BE%D1%8F%D1%82%D0%BD%D1%83%D1%8E-%D0%B3%D0%B8%D0%B1%D0%BA%D0%BE%D1%81%D1%82%D1%8C.jpg"/>
          <p:cNvPicPr>
            <a:picLocks noChangeAspect="1" noChangeArrowheads="1"/>
          </p:cNvPicPr>
          <p:nvPr/>
        </p:nvPicPr>
        <p:blipFill>
          <a:blip r:embed="rId5"/>
          <a:srcRect l="15644" t="15006" r="15644" b="11254"/>
          <a:stretch>
            <a:fillRect/>
          </a:stretch>
        </p:blipFill>
        <p:spPr bwMode="auto">
          <a:xfrm>
            <a:off x="428596" y="1643050"/>
            <a:ext cx="1564897" cy="112055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28794" y="1071546"/>
            <a:ext cx="492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4 - Упражнения на растягивание 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(на развитие гибкости)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" name="Picture 20" descr="http://go4.imgsmail.ru/imgpreview?key=4b5eb15a58f6d602&amp;mb=imgdb_preview_96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928934"/>
            <a:ext cx="2419350" cy="1495426"/>
          </a:xfrm>
          <a:prstGeom prst="rect">
            <a:avLst/>
          </a:prstGeom>
          <a:noFill/>
        </p:spPr>
      </p:pic>
      <p:pic>
        <p:nvPicPr>
          <p:cNvPr id="1046" name="Picture 22" descr="http://zenun.ru/wp-content/uploads/2014/11/intersnyie-faktyi-o-tantsah.jpg"/>
          <p:cNvPicPr>
            <a:picLocks noChangeAspect="1" noChangeArrowheads="1"/>
          </p:cNvPicPr>
          <p:nvPr/>
        </p:nvPicPr>
        <p:blipFill>
          <a:blip r:embed="rId7" cstate="print"/>
          <a:srcRect t="14280" b="11424"/>
          <a:stretch>
            <a:fillRect/>
          </a:stretch>
        </p:blipFill>
        <p:spPr bwMode="auto">
          <a:xfrm>
            <a:off x="6143636" y="3286124"/>
            <a:ext cx="2452665" cy="121577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071670" y="3500438"/>
            <a:ext cx="4107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5 - Танцевальные движения</a:t>
            </a:r>
          </a:p>
        </p:txBody>
      </p:sp>
      <p:pic>
        <p:nvPicPr>
          <p:cNvPr id="1048" name="Picture 24" descr="http://ymadam.net/images/stories/deti/dykhatelnye-uprazhneniya-dlya-detej.jpg"/>
          <p:cNvPicPr>
            <a:picLocks noChangeAspect="1" noChangeArrowheads="1"/>
          </p:cNvPicPr>
          <p:nvPr/>
        </p:nvPicPr>
        <p:blipFill>
          <a:blip r:embed="rId8"/>
          <a:srcRect l="17323" t="10176" r="11024" b="17444"/>
          <a:stretch>
            <a:fillRect/>
          </a:stretch>
        </p:blipFill>
        <p:spPr bwMode="auto">
          <a:xfrm>
            <a:off x="428596" y="4786322"/>
            <a:ext cx="1357322" cy="1485338"/>
          </a:xfrm>
          <a:prstGeom prst="rect">
            <a:avLst/>
          </a:prstGeom>
          <a:noFill/>
        </p:spPr>
      </p:pic>
      <p:pic>
        <p:nvPicPr>
          <p:cNvPr id="1050" name="Picture 26" descr="http://egowoman.ru/wp-content/uploads/2011/12/respirar_correct_03.gif"/>
          <p:cNvPicPr>
            <a:picLocks noChangeAspect="1" noChangeArrowheads="1"/>
          </p:cNvPicPr>
          <p:nvPr/>
        </p:nvPicPr>
        <p:blipFill>
          <a:blip r:embed="rId9"/>
          <a:srcRect l="11372" r="30102"/>
          <a:stretch>
            <a:fillRect/>
          </a:stretch>
        </p:blipFill>
        <p:spPr bwMode="auto">
          <a:xfrm>
            <a:off x="6357950" y="4929198"/>
            <a:ext cx="1618590" cy="147333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928794" y="5214950"/>
            <a:ext cx="4314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6 - Дыхательные упражнения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28794" y="2357430"/>
            <a:ext cx="56861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2714620"/>
            <a:ext cx="3389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Упехов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857232"/>
            <a:ext cx="8001056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://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bestmultik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/_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pu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/0/72392140.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jpg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http://go3.imgsmail.ru/imgpreview?key=422b7da7feee2df1&amp;mb=imgdb_preview_194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http://damskiysovetnik.ru/uploads/posts/2013-12/1387951444_25.12.jpg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http://zenun.ru/wp-content/uploads/2014/11/intersnyie-faktyi-o-tantsah.jpg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http://egowoman.ru/wp-content/uploads/2011/12/respirar_correct_03.gif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http://img0.liveinternet.ru/images/attach/c/11/114/987/114987820_RKo511XfWc0.jpg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http://justfitnes.ru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http://go4.imgsmail.ru/imgpreview?key=4b5eb15a58f6d602&amp;mb=imgdb_preview_962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http://ymadam.net/images/stories/deti/dykhatelnye-uprazhneniya-dlya-detej.jpg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://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kirolg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bf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/56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fc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61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9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587622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cdd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14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ad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281887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ac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/-/86334624_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large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_13123.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jpg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http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://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boombob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/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img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picture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May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/13/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6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eeb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80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53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fabd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3816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16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df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3757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/3.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jpg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http://womanfaq.ru/uploads/posts/2014-08/1407695264_polezna-li-aerobika-v-detskom-sadu.jpg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http://s55.radikal.ru/i147/1007/51/47afbd6b577a.jpg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5"/>
              </a:rPr>
              <a:t>http://go1.imgsmail.ru/imgpreview?key=61aeed677d4e93cf&amp;mb=imgdb_preview_214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6"/>
              </a:rPr>
              <a:t>http://stomach.austpharma.com.ua/assets/images/articles/top-prod.jpg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7"/>
              </a:rPr>
              <a:t>http://moiasemia.ru/uploads/posts/2014-01/1388939907_pjilt90vl0y.jpg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8"/>
              </a:rPr>
              <a:t>http://fitdoma.ru/wp-content/uploads/2013/06/utrennyaya-zaryadka-dlya-podrostkov.jpg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9"/>
              </a:rPr>
              <a:t>http://fb.ru/misc/i/gallery/12942/83626.jpg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0"/>
              </a:rPr>
              <a:t>http://sports-in.ru/wp-content/uploads/2015/01/Beg-na-meste-kakaya-polza.jpg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1"/>
              </a:rPr>
              <a:t>http://3.bp.blogspot.com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2"/>
              </a:rPr>
              <a:t>http://mediasubs.ru/group/uploads/um/umnyie-roditeli-vospitanie-i-razvitie-shkolnikov/image2/zctMjBjNz.png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3"/>
              </a:rPr>
              <a:t>http://ferrum-body.ru/wp-content/uploads/2013/05/hodba-na-meste.jpg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4"/>
              </a:rPr>
              <a:t>http://steroidman.ru/uploads/1269377136_utrennyaya-zaryadka-kompleks-uprazhnenij.jpg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357166"/>
            <a:ext cx="2203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Источники: 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</TotalTime>
  <Words>296</Words>
  <Application>Microsoft Office PowerPoint</Application>
  <PresentationFormat>Экран (4:3)</PresentationFormat>
  <Paragraphs>56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21</cp:revision>
  <dcterms:created xsi:type="dcterms:W3CDTF">2016-01-24T11:23:27Z</dcterms:created>
  <dcterms:modified xsi:type="dcterms:W3CDTF">2021-01-21T16:42:49Z</dcterms:modified>
</cp:coreProperties>
</file>