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6B1-A189-4F04-AAAC-FBFDBB88520F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757-7112-4421-AF40-71F17A059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6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6B1-A189-4F04-AAAC-FBFDBB88520F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757-7112-4421-AF40-71F17A059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9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6B1-A189-4F04-AAAC-FBFDBB88520F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757-7112-4421-AF40-71F17A059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3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6B1-A189-4F04-AAAC-FBFDBB88520F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757-7112-4421-AF40-71F17A059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6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6B1-A189-4F04-AAAC-FBFDBB88520F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757-7112-4421-AF40-71F17A059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0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6B1-A189-4F04-AAAC-FBFDBB88520F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757-7112-4421-AF40-71F17A059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7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6B1-A189-4F04-AAAC-FBFDBB88520F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757-7112-4421-AF40-71F17A059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7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6B1-A189-4F04-AAAC-FBFDBB88520F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757-7112-4421-AF40-71F17A059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9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6B1-A189-4F04-AAAC-FBFDBB88520F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757-7112-4421-AF40-71F17A059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2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6B1-A189-4F04-AAAC-FBFDBB88520F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757-7112-4421-AF40-71F17A059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2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6B1-A189-4F04-AAAC-FBFDBB88520F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757-7112-4421-AF40-71F17A059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0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216B1-A189-4F04-AAAC-FBFDBB88520F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8757-7112-4421-AF40-71F17A059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19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0882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–класс.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Лепим из соленого теста.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«Делаем своими руками.»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подготовила воспитатель МКДОУ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Курбатовский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Т.И.Дробышева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8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Несложные  </a:t>
            </a:r>
            <a:r>
              <a:rPr lang="ru-RU" dirty="0"/>
              <a:t>композиции.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Встретились…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Объект 6" descr="https://avatars.mds.yandex.net/get-pdb/34158/59802929-a922-47b1-90f4-311ab7ebe485/s120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9"/>
            <a:ext cx="431787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 добрым утром!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Объект 7" descr="https://avatars.mds.yandex.net/get-pdb/2883352/e61cce05-5d2a-4dee-b7b0-ad581aa94310/s1200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312" y="2626519"/>
            <a:ext cx="27432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16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Подсвечник.</a:t>
            </a:r>
            <a:endParaRPr lang="ru-RU" dirty="0"/>
          </a:p>
        </p:txBody>
      </p:sp>
      <p:pic>
        <p:nvPicPr>
          <p:cNvPr id="4" name="Объект 3" descr="https://ds05.infourok.ru/uploads/ex/0097/0005f406-715d49bb/hello_html_5f8ade3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278033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15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464496"/>
          </a:xfrm>
        </p:spPr>
        <p:txBody>
          <a:bodyPr/>
          <a:lstStyle/>
          <a:p>
            <a:r>
              <a:rPr lang="ru-RU" dirty="0" smtClean="0"/>
              <a:t>Приятной вам работы.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90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Соленое тесто.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  Тесто –удивительно пластичный материал для лепки различных фигур и композиций: мягкий, нежный, в отличии от обычного пластилина, не пачкает рук. При правильном замесе не крошится, не трескается, сохраняется достаточно длительное время. Хотя следует отметить, что тесто материал достаточно хрупкий при небрежном отношении. </a:t>
            </a:r>
          </a:p>
          <a:p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smtClean="0">
                <a:solidFill>
                  <a:srgbClr val="FFC000"/>
                </a:solidFill>
              </a:rPr>
              <a:t>  Издавна известны пластические свойства соленого теста. Наши прабабушки лепили из него фигурки различных птиц и животных. Изделия из теста использовались как сувениры к праздникам, как детские игрушки. </a:t>
            </a:r>
          </a:p>
          <a:p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smtClean="0">
                <a:solidFill>
                  <a:srgbClr val="FFC000"/>
                </a:solidFill>
              </a:rPr>
              <a:t>   Из соленого теста можно изготовить простые фигурки и изделия, например листочки, грибочки, яблочки, и достаточно сложные варианты – деревья, фигурки животных и людей, различные многоплановые композиции.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3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инструменты.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Для изготовления фигурок из соленого теста потребуется: нож, небольшая скалка для раскатывания теста, зубочистка, чесночница для оформления  «причесок», «шерсти» животных и различных декоративных фигур. Понадобятся также формы для печенье. Можно использовать любой бросовый материал для оформления изделий. Для склеивания деталей понадобится кисточка и </a:t>
            </a:r>
            <a:r>
              <a:rPr lang="ru-RU" dirty="0">
                <a:solidFill>
                  <a:srgbClr val="FFC000"/>
                </a:solidFill>
              </a:rPr>
              <a:t>х</a:t>
            </a:r>
            <a:r>
              <a:rPr lang="ru-RU" dirty="0" smtClean="0">
                <a:solidFill>
                  <a:srgbClr val="FFC000"/>
                </a:solidFill>
              </a:rPr>
              <a:t>олодная вода.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1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 соленого теста.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Много различных вариантов приготовления соленого теста, но я выбрала такой: 2 части муки, 2 части мелкой соли ( лучше использовать соль «Экстра» или измельчить обыкновенную) и 1 часть воды. Мука должна быть без разрыхлителей и прочих добавок. Вода обязательно холодная. Эти ингредиенты являются экологически чистыми и всегда доступными.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0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Приготовление соленого теста.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Муку и соль хорошо перемешиваем, постепенно добавляя холодную воду до получения однородной  массы. Готовое тесто не должно прилипать к рукам или крошиться. Оно должно получиться достаточно эластичным и крутым. Для того, чтобы тесто не высыхало во время работы, его нужно положить в целлофановый пакет, пока не используется весь приготовленный объем. </a:t>
            </a:r>
          </a:p>
        </p:txBody>
      </p:sp>
    </p:spTree>
    <p:extLst>
      <p:ext uri="{BB962C8B-B14F-4D97-AF65-F5344CB8AC3E}">
        <p14:creationId xmlns:p14="http://schemas.microsoft.com/office/powerpoint/2010/main" val="220450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Соленое тесто.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Соединение деталей.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2362200"/>
            <a:ext cx="4317876" cy="423515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Соединить детали изделий можно с помощью кисточки и воды. Вода в данном случае играет роль клея. Нанесите кисточкой небольшое количество воды на поверхности соединяемых деталей и аккуратно прижмите их друг к другу, стараясь не смять.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00B0F0"/>
                </a:solidFill>
              </a:rPr>
              <a:t>Сушка изделий.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319463" cy="423515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Для сушки изделий из соленого теста можно использовать газовую или электрическую духовку. Можно использовать и другой вариант: воздушная сушка. Сушить на воздухе дольше, но надежнее, но это возможно только в летнее время.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3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Соленое тесто.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35112"/>
            <a:ext cx="4389884" cy="7508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Раскрашивание изделий.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2362200"/>
            <a:ext cx="4317876" cy="4019128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Готовые изделия можно раскрасить полностью или частично, можно не раскрашивать вообще, на ваш вкус. Рекомендуется использовать акриловые краски, акварельные краски, гуашь. В гуашь можно добавить клей ПВА.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Лакирование изделий.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247455" cy="4019128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Для лакирования изделий из соленого теста применяют как жидкий, так и густой лак. Если состав жидкий, изделие покрывают несколько раз лаком, если густой, достаточно одного-двух раз.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1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можно сделать из соленого теста.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Грибок.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Объект 3" descr="http://kidolimp.ru/konkurs2010/202/11/7182_202_11_1291738810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5"/>
            <a:ext cx="4317876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Петушок.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Объект 7" descr="https://www.culture.ru/storage/images/5926dec5adfa965fb000bc1b0cef7d07/cd4b7e07e880b2a0da308d8861df88d6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8880"/>
            <a:ext cx="4319463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3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Несложные  композиции.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Пасхальная корзина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Объект 6" descr="http://1.bp.blogspot.com/-5AoBLG_ztKs/VCgpifJvQvI/AAAAAAAABZ4/hk79UUG9v80/s1600/P5093805_%D0%BF%D1%83%D0%B1%D0%BB%D0%B8%D0%BA%D0%B0%D1%86%D0%B8%D1%8F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03" y="2269764"/>
            <a:ext cx="3449782" cy="37615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Подружки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Объект 7" descr="https://avatars.mds.yandex.net/get-pdb/2864424/cd14b3ef-56d1-48a2-9f9c-b900740dc3d6/s1200?webp=false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869749"/>
            <a:ext cx="4041775" cy="2561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656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65</TotalTime>
  <Words>525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Мастер –класс. Лепим из соленого теста.</vt:lpstr>
      <vt:lpstr>Соленое тесто.</vt:lpstr>
      <vt:lpstr>Материалы и инструменты.</vt:lpstr>
      <vt:lpstr>Рецепт соленого теста.</vt:lpstr>
      <vt:lpstr>Приготовление соленого теста.</vt:lpstr>
      <vt:lpstr>Соленое тесто.</vt:lpstr>
      <vt:lpstr>Соленое тесто.</vt:lpstr>
      <vt:lpstr>Что можно сделать из соленого теста.</vt:lpstr>
      <vt:lpstr>Несложные  композиции.</vt:lpstr>
      <vt:lpstr>Несложные  композиции.</vt:lpstr>
      <vt:lpstr>Подсвечник.</vt:lpstr>
      <vt:lpstr>Приятной вам работы.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–класс. Лепим из соленого теста.</dc:title>
  <dc:creator>Home</dc:creator>
  <cp:lastModifiedBy>Home</cp:lastModifiedBy>
  <cp:revision>8</cp:revision>
  <dcterms:created xsi:type="dcterms:W3CDTF">2020-04-12T15:58:23Z</dcterms:created>
  <dcterms:modified xsi:type="dcterms:W3CDTF">2021-01-24T18:03:18Z</dcterms:modified>
</cp:coreProperties>
</file>