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9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894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661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398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010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3448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290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494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788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445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5493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395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26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окументы\слайды\543080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2" y="0"/>
            <a:ext cx="9144872" cy="6826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476672"/>
            <a:ext cx="8856984" cy="2378695"/>
          </a:xfrm>
        </p:spPr>
        <p:txBody>
          <a:bodyPr>
            <a:normAutofit fontScale="90000"/>
          </a:bodyPr>
          <a:lstStyle/>
          <a:p>
            <a:r>
              <a:rPr lang="ru-RU" sz="53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Информационная грамотность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базовый элемент культуры человека в современном обществе.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Информационная грамотность | Статус онлайн Волгоград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780928"/>
            <a:ext cx="4104456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934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5864" y="332656"/>
            <a:ext cx="6912768" cy="244827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чем , на ваш взгляд, заключается полезность знания групп вопросов, предложенных Б.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Блумом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 descr="Формирование и оценка функциональной грамотности обучающихся: 4К» | НТФ ИР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384" y="2996952"/>
            <a:ext cx="6912768" cy="354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627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39552" y="476672"/>
            <a:ext cx="8064896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реальной жизни не спрячешься, как ни пытайся. Вместо этого я предлагаю вам набор инструментов, которые прекрасно помогают справляться с реальной жизнью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это за инструменты? </a:t>
            </a:r>
            <a:endParaRPr lang="ru-RU" sz="24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семь навыков эффективных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тинейджеров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или, другими словами, семь качеств, которыми отличаются все успешные люди в мире.</a:t>
            </a:r>
          </a:p>
        </p:txBody>
      </p:sp>
      <p:pic>
        <p:nvPicPr>
          <p:cNvPr id="9" name="Picture 4" descr="Медіа-грамотність - запорука громадянського суспільств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539608"/>
            <a:ext cx="6048672" cy="4057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МБУ лицей № 51 г.о. Тольятти - ФУНКЦИОНАЛЬНАЯ ГРАМОТНОСТ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352" y="3390344"/>
            <a:ext cx="2481064" cy="248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600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5496" y="404664"/>
            <a:ext cx="878497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Будь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практичен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Возьми на себя ответственность за свою жизнь.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 2. </a:t>
            </a:r>
            <a:r>
              <a:rPr lang="ru-RU" sz="24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Начинай</a:t>
            </a:r>
            <a:r>
              <a:rPr lang="ru-RU" sz="24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представляя </a:t>
            </a:r>
            <a:r>
              <a:rPr lang="ru-RU" sz="24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конечную цель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Определи свою цель и миссию в жизни.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 3. </a:t>
            </a:r>
            <a:r>
              <a:rPr lang="ru-RU" sz="2400" b="1" i="1" u="sng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Начинай с самого важного</a:t>
            </a:r>
            <a:r>
              <a:rPr lang="ru-RU" sz="2400" u="sng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Расставляй приоритеты и в первую очередь делай самое важное.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 4. </a:t>
            </a:r>
            <a:r>
              <a:rPr lang="ru-RU" sz="2400" b="1" i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Действуй по принципу «выиграть – выиграть».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Поддерживай установку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«выиграть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каждый».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 5. </a:t>
            </a:r>
            <a:r>
              <a:rPr lang="ru-RU" sz="2400" b="1" i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Сначала стремись понять, потом – быть понятым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Искренне слушай других людей.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i="1" u="sng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Сотрудничество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Сотрудничай с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другими людьми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достичь большего.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 7. </a:t>
            </a:r>
            <a:r>
              <a:rPr lang="ru-RU" sz="2400" b="1" i="1" u="sng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«Затачивай пилу»</a:t>
            </a:r>
            <a:r>
              <a:rPr lang="ru-RU" sz="24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обновляй себя».</a:t>
            </a:r>
          </a:p>
        </p:txBody>
      </p:sp>
      <p:pic>
        <p:nvPicPr>
          <p:cNvPr id="7170" name="Picture 2" descr="Медийно-информационная грамотность | Государственная библиотека Югр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200744"/>
            <a:ext cx="1600160" cy="160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058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документы\слайды\056401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515910"/>
            <a:ext cx="9143999" cy="7373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работы с информацией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07504" y="836712"/>
            <a:ext cx="8640960" cy="783778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человека с информацией можно разделить на 3 этапа</a:t>
            </a:r>
            <a:endParaRPr lang="ru-RU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57200" y="1916832"/>
            <a:ext cx="2746648" cy="420933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СТАРТОВЫЙ ЭТАП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ОСМЫСЛЕНИЕ ПОЛУЧЕННОЙ ИНФОРМАЦИИ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РЕФЛЕКТИВНЫЙ ЭТАП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>
          <a:xfrm>
            <a:off x="3203848" y="1844824"/>
            <a:ext cx="5544615" cy="43924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Выяснить, для чего нам нужна информация(подготовка к экзамену, участие в конкурсе проектов, определиться с будущей профессией, решить личные проблемы.</a:t>
            </a:r>
          </a:p>
          <a:p>
            <a:pPr marL="457200" indent="-457200">
              <a:buFont typeface="+mj-lt"/>
              <a:buAutoNum type="arabicParenR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Восприятие информации;</a:t>
            </a:r>
          </a:p>
          <a:p>
            <a:pPr marL="457200" indent="-457200">
              <a:buFont typeface="+mj-lt"/>
              <a:buAutoNum type="arabicParenR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Интерпретация полученной информации- извлечения смысла</a:t>
            </a:r>
          </a:p>
          <a:p>
            <a:pPr marL="457200" indent="-457200">
              <a:buFont typeface="+mj-lt"/>
              <a:buAutoNum type="arabicParenR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Выдвижение гипотез – создание собственного смысла.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Новый опыт становится для человека своим.</a:t>
            </a:r>
            <a:endParaRPr lang="ru-RU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751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7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документы\слайды\0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" y="0"/>
            <a:ext cx="91082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52536" y="188640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 приёмы в построении стратегии  обработки информации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2371" y="908720"/>
            <a:ext cx="8219256" cy="86409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Таблица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Бенджамена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Блума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61765031"/>
              </p:ext>
            </p:extLst>
          </p:nvPr>
        </p:nvGraphicFramePr>
        <p:xfrm>
          <a:off x="280042" y="2276872"/>
          <a:ext cx="8829146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7627"/>
                <a:gridCol w="3456384"/>
                <a:gridCol w="3025135"/>
              </a:tblGrid>
              <a:tr h="55977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Группы вопросов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Характеристика вопросов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Возможные формулировки вопросов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59774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Простые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lang="ru-RU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графическая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информация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Кто, где, когда, кем, что это было?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59774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Уточняющие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Установление </a:t>
                      </a:r>
                      <a:r>
                        <a:rPr lang="ru-RU" b="1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обратной связи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 источником информации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Верно ли я понял?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59774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Интерпретационные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Выяснения </a:t>
                      </a:r>
                      <a:r>
                        <a:rPr lang="ru-RU" b="1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причины и раскрытия смысла</a:t>
                      </a:r>
                      <a:endParaRPr lang="ru-RU" b="1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Почему, как,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чем заключается связь?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59774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Творческие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Содержат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элементы </a:t>
                      </a:r>
                      <a:r>
                        <a:rPr lang="ru-RU" b="1" i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условности, фантазии, прогноза</a:t>
                      </a:r>
                      <a:endParaRPr lang="ru-RU" b="1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 могло быть, если бы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59774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Оценочные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Определяют </a:t>
                      </a:r>
                      <a:r>
                        <a:rPr lang="ru-RU" b="1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качество 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получаемой информации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Что есть ценного, в чем есть сомнения?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59774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Практические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Установление </a:t>
                      </a:r>
                      <a:r>
                        <a:rPr lang="ru-RU" b="1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возможности использования</a:t>
                      </a:r>
                      <a:r>
                        <a:rPr lang="ru-RU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информации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Где может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пригодиться, как может использоваться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6538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D:\документы\слайды\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872" y="-9144"/>
            <a:ext cx="9174872" cy="686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чем отличие обычной грамотности от информационной?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УМЕНИЯ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1758181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Читать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Писать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Воспринимать графические образы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бъект 11"/>
          <p:cNvSpPr>
            <a:spLocks noGrp="1"/>
          </p:cNvSpPr>
          <p:nvPr>
            <p:ph sz="quarter" idx="4"/>
          </p:nvPr>
        </p:nvSpPr>
        <p:spPr>
          <a:xfrm>
            <a:off x="4211960" y="1700808"/>
            <a:ext cx="4041775" cy="3951288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Запрашивать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Искать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Отбирать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Оценивать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Осмысливать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6800" y="4475064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НАВЫКИ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3528" y="5069235"/>
            <a:ext cx="5688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 умений в бытовой и профессиональной деятельности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222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build="p"/>
      <p:bldP spid="10" grpId="0" build="p"/>
      <p:bldP spid="12" grpId="0" build="p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документы\слайды\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144"/>
            <a:ext cx="9144000" cy="687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756" y="260648"/>
            <a:ext cx="8964488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определении информационной грамотности есть 2 важных момента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формулировать информационную потребность и сделать запрос на поиск необходимой информации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интерпретировать полученную информацию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517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D:\документы\слайды\0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" y="0"/>
            <a:ext cx="91082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Информационная грамотность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это умение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88978" y="1628800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Осознать и сформулировать потребность в информации для решения той или иной проблемы;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Выработать стратегию поиска информации;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Найти соответствующую информацию;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Оценить качество информации: полноту, достоверность, актуальность, объективность;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Сформировать собственное отношение к этой информации;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Представить свою точку зрения, новые знания и понимание или решение проблемы;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Оценить эффективность проделанной работы;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Осознать, куда можно распространить эту информацию;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Осознать влияние этих знаний на свои личные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позиции и поведение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 descr="moodle.donippo.org: Информационная грамотность в XXI век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056711"/>
            <a:ext cx="2051720" cy="1801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827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документы\слайды\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82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1652" y="404664"/>
            <a:ext cx="8784976" cy="4824536"/>
          </a:xfrm>
        </p:spPr>
        <p:txBody>
          <a:bodyPr>
            <a:noAutofit/>
          </a:bodyPr>
          <a:lstStyle/>
          <a:p>
            <a:pPr algn="r"/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Будьте информационно грамотными</a:t>
            </a: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научитесь работать с   информацией и это будет залогом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принятия 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правильных решений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самых жизненных ситуациях!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ЮНЕСКО опублікувала п'ять принципів медійної та інформаційної грамотності -  MediaSapiens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93096"/>
            <a:ext cx="4427984" cy="25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219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документы\слайды\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79"/>
            <a:ext cx="9144000" cy="685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каком шаге осмысления информации были сделаны суждения читателей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179512" y="1556792"/>
            <a:ext cx="4392488" cy="26642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«Скажи-ка, дядя, ведь не даром Москва, спалённая пожаром,  Французу отдана?»</a:t>
            </a:r>
          </a:p>
          <a:p>
            <a:pPr marL="0" indent="0" algn="r">
              <a:buNone/>
            </a:pP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 Ю Лермонтов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76056" y="1484784"/>
            <a:ext cx="3960440" cy="525658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Здесь говорится о том, какой  ценой была взята Москва войсками Наполеона.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Выражена просьба рассказать о событиях Отечественной война 1812 года.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Здесь говорится о самоотверженности всего русского народа – как тех, кто сражался на Бородинском поле, так и мирных жителей, которые, пожертвовав всем, фактически не отдали Москву.</a:t>
            </a:r>
          </a:p>
          <a:p>
            <a:pPr marL="0" indent="0">
              <a:buNone/>
            </a:pPr>
            <a:endParaRPr lang="ru-RU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После смерти генерала Раевского лишь Пушкин спас его семью от нищеты —  Российская газет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27160"/>
            <a:ext cx="5285392" cy="281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4420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документы\слайды\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144"/>
            <a:ext cx="9144000" cy="687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каком шаге осмысления информации были сделаны суждения читателей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323528" y="1700808"/>
            <a:ext cx="4040188" cy="3951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«Не только вы собрали книги, но и книги собрали вас»</a:t>
            </a:r>
          </a:p>
          <a:p>
            <a:pPr marL="0" indent="0" algn="r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 Шкловский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Книги обладают свойством объединять людей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книг можно найти единомышленников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книжным собраниям можно судить о внутреннем мире людей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Людей всегда объединяют общие интересы, книги – лучший фундамент для такого объединения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429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412</TotalTime>
  <Words>640</Words>
  <Application>Microsoft Office PowerPoint</Application>
  <PresentationFormat>Экран (4:3)</PresentationFormat>
  <Paragraphs>86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Информационная грамотность – базовый элемент культуры человека в современном обществе.</vt:lpstr>
      <vt:lpstr>Методы работы с информацией</vt:lpstr>
      <vt:lpstr>Общие приёмы в построении стратегии  обработки информации</vt:lpstr>
      <vt:lpstr>В чем отличие обычной грамотности от информационной?</vt:lpstr>
      <vt:lpstr>В определении информационной грамотности есть 2 важных момента</vt:lpstr>
      <vt:lpstr>Информационная грамотность  – это умение</vt:lpstr>
      <vt:lpstr>Будьте информационно грамотными,  научитесь работать с   информацией и это будет залогом принятия  правильных решений                        в самых жизненных ситуациях! </vt:lpstr>
      <vt:lpstr>На каком шаге осмысления информации были сделаны суждения читателей</vt:lpstr>
      <vt:lpstr>На каком шаге осмысления информации были сделаны суждения читателей</vt:lpstr>
      <vt:lpstr>В чем , на ваш взгляд, заключается полезность знания групп вопросов, предложенных Б. Блумом?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Информационная грамотность – базовый элемент культуры человека в современном обществе.</dc:title>
  <dc:creator>Алла</dc:creator>
  <cp:lastModifiedBy>user</cp:lastModifiedBy>
  <cp:revision>40</cp:revision>
  <dcterms:created xsi:type="dcterms:W3CDTF">2013-12-22T17:15:16Z</dcterms:created>
  <dcterms:modified xsi:type="dcterms:W3CDTF">2021-01-27T10:07:14Z</dcterms:modified>
</cp:coreProperties>
</file>