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5" r:id="rId6"/>
    <p:sldId id="260" r:id="rId7"/>
    <p:sldId id="261" r:id="rId8"/>
    <p:sldId id="262" r:id="rId9"/>
    <p:sldId id="263" r:id="rId10"/>
    <p:sldId id="266" r:id="rId11"/>
    <p:sldId id="264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53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903D5D-BB85-4818-B184-C9DBD6BB02DB}" type="datetimeFigureOut">
              <a:rPr lang="ru-RU" smtClean="0"/>
              <a:t>12.12.2020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4A66E9-EA10-40FF-8664-8B6C1E0F5E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26490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4A66E9-EA10-40FF-8664-8B6C1E0F5EA1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40786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  <a:alpha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57167"/>
            <a:ext cx="7772400" cy="2643206"/>
          </a:xfrm>
        </p:spPr>
        <p:txBody>
          <a:bodyPr>
            <a:no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НАУКИ И ВЫСШЕГО ОБРАЗОВАНИЯ РОССИЙСКОЙ ФЕДЕРАЦИИ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Федеральное государственное бюджетное образовательное учреждение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высшего образования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«Кемеровский государственный университет»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Институт образования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Межвузовская кафедра общей и вузовской педагогики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00100" y="3164908"/>
            <a:ext cx="6772300" cy="3000396"/>
          </a:xfrm>
        </p:spPr>
        <p:txBody>
          <a:bodyPr/>
          <a:lstStyle/>
          <a:p>
            <a:r>
              <a:rPr lang="ru-R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ИКТ в ДОУ</a:t>
            </a:r>
          </a:p>
          <a:p>
            <a:endParaRPr lang="ru-RU" dirty="0">
              <a:solidFill>
                <a:schemeClr val="tx2"/>
              </a:solidFill>
            </a:endParaRPr>
          </a:p>
          <a:p>
            <a:pPr algn="r"/>
            <a:r>
              <a:rPr lang="ru-RU" sz="1600" dirty="0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            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Выполнила: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r"/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студентка 5 курса</a:t>
            </a:r>
          </a:p>
          <a:p>
            <a:pPr algn="r"/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ПДО-161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Алексанина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Л. А.</a:t>
            </a:r>
          </a:p>
          <a:p>
            <a:pPr algn="r"/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Проверила:</a:t>
            </a:r>
          </a:p>
          <a:p>
            <a:pPr algn="r"/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к.п.н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доцент Ткачёва О. Н.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</a:rPr>
              <a:t>                                   </a:t>
            </a:r>
          </a:p>
        </p:txBody>
      </p:sp>
      <p:pic>
        <p:nvPicPr>
          <p:cNvPr id="4" name="Рисунок 3" descr="рыб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3714752"/>
            <a:ext cx="4857752" cy="292893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ru-RU" dirty="0" smtClean="0"/>
              <a:t>В своей работе я использую: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31640"/>
            <a:ext cx="8229600" cy="540972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b="1" dirty="0" smtClean="0"/>
              <a:t>Компьютер</a:t>
            </a:r>
            <a:r>
              <a:rPr lang="ru-RU" sz="1800" dirty="0" smtClean="0"/>
              <a:t>: для составления планов; оформление групповых документов(списки, диагностика, отчёты);</a:t>
            </a:r>
          </a:p>
          <a:p>
            <a:pPr marL="0" indent="0">
              <a:buNone/>
            </a:pPr>
            <a:r>
              <a:rPr lang="ru-RU" sz="1800" dirty="0"/>
              <a:t>с</a:t>
            </a:r>
            <a:r>
              <a:rPr lang="ru-RU" sz="1800" dirty="0" smtClean="0"/>
              <a:t>оздание игр, пособий, дидактического материала(картинки с интернета);</a:t>
            </a:r>
            <a:endParaRPr lang="ru-RU" sz="1800" dirty="0"/>
          </a:p>
          <a:p>
            <a:pPr marL="0" indent="0">
              <a:buNone/>
            </a:pPr>
            <a:r>
              <a:rPr lang="ru-RU" sz="1800" dirty="0" smtClean="0"/>
              <a:t>создаю презентации в программе </a:t>
            </a:r>
            <a:r>
              <a:rPr lang="en-US" sz="1800" dirty="0" smtClean="0"/>
              <a:t>Microsoft Power Point  </a:t>
            </a:r>
            <a:r>
              <a:rPr lang="ru-RU" sz="1800" dirty="0" smtClean="0"/>
              <a:t>в различных образовательных областях Социально-коммуникативное развитие, </a:t>
            </a:r>
            <a:r>
              <a:rPr lang="ru-RU" sz="1800" dirty="0"/>
              <a:t>Р</a:t>
            </a:r>
            <a:r>
              <a:rPr lang="ru-RU" sz="1800" dirty="0" smtClean="0"/>
              <a:t>ечевое развитие, Познавательное развитие  ;делаю презентации для выступления на педсоветах;</a:t>
            </a:r>
          </a:p>
          <a:p>
            <a:pPr marL="0" indent="0">
              <a:buNone/>
            </a:pPr>
            <a:r>
              <a:rPr lang="ru-RU" sz="1800" dirty="0"/>
              <a:t>о</a:t>
            </a:r>
            <a:r>
              <a:rPr lang="ru-RU" sz="1800" dirty="0" smtClean="0"/>
              <a:t>формляю стенды для родителей;</a:t>
            </a:r>
          </a:p>
          <a:p>
            <a:pPr marL="0" indent="0">
              <a:buNone/>
            </a:pPr>
            <a:r>
              <a:rPr lang="ru-RU" sz="1800" dirty="0" smtClean="0"/>
              <a:t>Использую компьютер для повышения квалификации, участвую в различных конкурсах(городских, областных, международных);</a:t>
            </a:r>
          </a:p>
          <a:p>
            <a:pPr marL="0" indent="0">
              <a:buNone/>
            </a:pPr>
            <a:r>
              <a:rPr lang="ru-RU" sz="1800" b="1" dirty="0" smtClean="0"/>
              <a:t>Аудиомагнитофон</a:t>
            </a:r>
            <a:r>
              <a:rPr lang="ru-RU" sz="1800" dirty="0" smtClean="0"/>
              <a:t>: использую в образовательной деятельности  для разучивания песен, танцев к праздникам;</a:t>
            </a:r>
          </a:p>
          <a:p>
            <a:pPr marL="0" indent="0">
              <a:buNone/>
            </a:pPr>
            <a:r>
              <a:rPr lang="ru-RU" sz="1800" dirty="0" smtClean="0"/>
              <a:t>Прослушивания колыбельных песен, перед сном;</a:t>
            </a:r>
          </a:p>
          <a:p>
            <a:pPr marL="0" indent="0">
              <a:buNone/>
            </a:pPr>
            <a:r>
              <a:rPr lang="ru-RU" sz="1800" b="1" dirty="0" smtClean="0"/>
              <a:t>Ноутбук</a:t>
            </a:r>
            <a:r>
              <a:rPr lang="ru-RU" sz="1800" dirty="0" smtClean="0"/>
              <a:t>: для просмотра обучающих мультфильмов и песенок ( повторяем движения за героями, разучиваем названия животных, цвета, формы;</a:t>
            </a:r>
          </a:p>
          <a:p>
            <a:pPr marL="0" indent="0">
              <a:buNone/>
            </a:pPr>
            <a:r>
              <a:rPr lang="ru-RU" sz="1800" b="1" dirty="0" smtClean="0"/>
              <a:t>Телефон</a:t>
            </a:r>
            <a:r>
              <a:rPr lang="ru-RU" sz="1800" dirty="0" smtClean="0"/>
              <a:t>: использую для связи с родителями: отсылаю им фото и видео материал с праздников и занятий; группа в ватсап.</a:t>
            </a:r>
          </a:p>
          <a:p>
            <a:pPr marL="0" indent="0">
              <a:buNone/>
            </a:pPr>
            <a:r>
              <a:rPr lang="ru-RU" sz="1800" dirty="0" smtClean="0"/>
              <a:t> 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21353479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/>
          <a:lstStyle/>
          <a:p>
            <a:pPr algn="ctr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Информационно-коммуникативные технологии прочно входят во все сферы жизни человека. Соответственно, система образования предъявляет новые требования к воспитанию и обучению подрастающего поколения, внедрению новых подходов, которые должны способствовать не замене традиционных методов, а расширению их возможностей.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4042"/>
          </a:xfrm>
        </p:spPr>
        <p:txBody>
          <a:bodyPr>
            <a:noAutofit/>
          </a:bodyPr>
          <a:lstStyle/>
          <a:p>
            <a:r>
              <a:rPr lang="ru-RU" sz="1800" b="1" dirty="0"/>
              <a:t/>
            </a:r>
            <a:br>
              <a:rPr lang="ru-RU" sz="1800" b="1" dirty="0"/>
            </a:br>
            <a:r>
              <a:rPr lang="ru-RU" sz="1800" b="1" dirty="0"/>
              <a:t/>
            </a:r>
            <a:br>
              <a:rPr lang="ru-RU" sz="1800" b="1" dirty="0"/>
            </a:br>
            <a:r>
              <a:rPr lang="ru-RU" sz="1800" b="1" dirty="0"/>
              <a:t/>
            </a:r>
            <a:br>
              <a:rPr lang="ru-RU" sz="1800" b="1" dirty="0"/>
            </a:b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— совокупность 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методов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и инструментов для достижения желаемого результата; в широком смысле — применение научного знания для решения практических задач. 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включает в себя способы работы, её режим, последовательность действий.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sz="1800" b="1" dirty="0"/>
          </a:p>
          <a:p>
            <a:pPr>
              <a:buNone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Коммуникационные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– методы, способы и средства взаимодействия человека с внешней средой. Информационно -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коммуникационные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дошкольном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образовании – это комплекс учебно-методических материалов, технических и инструментальных средств вычислительной техники в учебном процессе...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Коммуникативность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— врожденная или приобретенная способность, 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навык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умение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передавать правильно свои мысли, чувства, эмоции так, чтобы они правильно (доходчиво) были поняты, восприняты другим человеком (собеседником).</a:t>
            </a:r>
          </a:p>
          <a:p>
            <a:pPr>
              <a:buNone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Технологии мультимедиа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это интерактивные системы, которые предоставляют человеку возможность получать информацию сразу через несколько каналов восприятия. Он может не только видеть изображение, но и читать текст, слушать аудиофайлы, анализировать таблицы, просматривать видеозаписи или анимации, причем совершать все эти действия вместе.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12160" y="214290"/>
            <a:ext cx="2674640" cy="1414510"/>
          </a:xfrm>
        </p:spPr>
        <p:txBody>
          <a:bodyPr>
            <a:normAutofit fontScale="90000"/>
          </a:bodyPr>
          <a:lstStyle/>
          <a:p>
            <a:pPr algn="l"/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1800" b="1" dirty="0"/>
              <a:t> 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                                                                                                              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Функции средств ИКТ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• Источник информации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• Средство подготовки различных материалов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• Хранение материалов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428604"/>
            <a:ext cx="8229600" cy="621510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Средства ИКТ: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-компьютер, интернет</a:t>
            </a:r>
          </a:p>
          <a:p>
            <a:pPr>
              <a:buNone/>
            </a:pP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-принтер</a:t>
            </a:r>
          </a:p>
          <a:p>
            <a:pPr>
              <a:buNone/>
            </a:pP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-сканер</a:t>
            </a:r>
          </a:p>
          <a:p>
            <a:pPr>
              <a:buNone/>
            </a:pP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-камера</a:t>
            </a:r>
          </a:p>
          <a:p>
            <a:pPr>
              <a:buNone/>
            </a:pP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-мультимидийный проектор</a:t>
            </a:r>
          </a:p>
          <a:p>
            <a:pPr>
              <a:buNone/>
            </a:pP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-ноутбук</a:t>
            </a:r>
          </a:p>
          <a:p>
            <a:pPr>
              <a:buNone/>
            </a:pP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-магнитофон</a:t>
            </a:r>
          </a:p>
          <a:p>
            <a:pPr>
              <a:buNone/>
            </a:pP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-интерактивная доска</a:t>
            </a:r>
          </a:p>
          <a:p>
            <a:pPr>
              <a:buNone/>
            </a:pP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-фотоаппарат</a:t>
            </a:r>
          </a:p>
          <a:p>
            <a:pPr>
              <a:buNone/>
            </a:pP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-музыкальный центр</a:t>
            </a:r>
          </a:p>
          <a:p>
            <a:pPr>
              <a:buNone/>
            </a:pP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-мобильный телефон</a:t>
            </a:r>
          </a:p>
          <a:p>
            <a:pPr>
              <a:buFontTx/>
              <a:buChar char="-"/>
            </a:pPr>
            <a:endParaRPr lang="ru-RU" sz="2400" dirty="0"/>
          </a:p>
        </p:txBody>
      </p:sp>
      <p:pic>
        <p:nvPicPr>
          <p:cNvPr id="4" name="Рисунок 3" descr="ноу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3848" y="2692942"/>
            <a:ext cx="4572032" cy="392909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ИКТ в дошкольном образовании:</a:t>
            </a:r>
            <a:r>
              <a:rPr lang="ru-RU" sz="3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повышение качества образования через активное внедрение в воспитательно-образовательный процесс информационных технологий в соответствии с ФГОС ДО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14488"/>
            <a:ext cx="8229600" cy="4411675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ИКТ в дошкольном образовании:</a:t>
            </a:r>
          </a:p>
          <a:p>
            <a:pPr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обеспечение качества воспитательно-образовательного процесса;</a:t>
            </a:r>
          </a:p>
          <a:p>
            <a:pPr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  обеспечение взаимодействия с семьёй;</a:t>
            </a:r>
          </a:p>
          <a:p>
            <a:pPr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  обеспечение открытости работы дошкольного образовательного учреждения для родителей (на основе сайта детского сада и электронной почты) и для вышестоящих (контролирующих) организаций;</a:t>
            </a:r>
          </a:p>
          <a:p>
            <a:pPr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  повышение уровня безопасности детей (видеонаблюдения);</a:t>
            </a:r>
          </a:p>
          <a:p>
            <a:pPr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  облегчение реализации образовательной деятельности ( за счёт интернет-ресурсов, медиатеки, радио и телевидения, аудиосистем);</a:t>
            </a:r>
          </a:p>
          <a:p>
            <a:pPr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  облегчение методической работы (электронные методические библиотеки);</a:t>
            </a:r>
          </a:p>
          <a:p>
            <a:pPr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  обеспечение коммуникации, переписка (электронная почта);</a:t>
            </a:r>
          </a:p>
          <a:p>
            <a:pPr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   возможность самореализации;</a:t>
            </a:r>
          </a:p>
          <a:p>
            <a:pPr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  возможность самообразования.</a:t>
            </a:r>
          </a:p>
          <a:p>
            <a:pPr>
              <a:buNone/>
            </a:pPr>
            <a:endParaRPr lang="ru-RU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Преимущества использования ИКТ в образовательном процессе: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35429" y="1214422"/>
            <a:ext cx="8457051" cy="542928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600" dirty="0"/>
              <a:t>-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Помогает  привлекать пассивных слушателей к активной деятельности;</a:t>
            </a:r>
          </a:p>
          <a:p>
            <a:pPr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 Помогает  формировать информационную культуру у детей;</a:t>
            </a:r>
          </a:p>
          <a:p>
            <a:pPr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 Предъявление информации на экране в  игровой форме вызывает  у детей огромный интерес;</a:t>
            </a:r>
          </a:p>
          <a:p>
            <a:pPr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 Несёт  в себе образный  тип информации, понятный дошкольникам; делает образовательную деятельность более наглядной и интенсивной;</a:t>
            </a:r>
          </a:p>
          <a:p>
            <a:pPr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 Движение, звук, мультипликация надолго привлекает внимание ребёнка и способствует  повышению у них интереса к изучаемому материалу;</a:t>
            </a:r>
          </a:p>
          <a:p>
            <a:pPr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 Предоставляет  возможность индивидуализации обучения; помогает реализовывать личностно-ориентированный и дифференцированный подходы в обучении;</a:t>
            </a:r>
          </a:p>
          <a:p>
            <a:pPr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 Позволяет  моделировать такие жизненные ситуации, которые нельзя увидеть  в повседневной жизни или сложно показать на занятии (полёт ракеты, половодье, круговорот воды в природе….);</a:t>
            </a:r>
          </a:p>
          <a:p>
            <a:pPr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 Помогает активизировать мыслительные процессы (анализ, синтез, сравнение и др.);</a:t>
            </a:r>
          </a:p>
          <a:p>
            <a:pPr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 ИКТ – это дополнительные возможности работы с детьми, имеющими ограниченные возможности;</a:t>
            </a:r>
          </a:p>
          <a:p>
            <a:pPr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 Компьютер очень «терпелив», никогда не ругает  ребёнка за ошибки, а ждёт, пока он сам исправит  их;</a:t>
            </a:r>
          </a:p>
          <a:p>
            <a:pPr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 С помощью ИКТ  создаются условия для профессионального саморазвития педагога.</a:t>
            </a:r>
          </a:p>
          <a:p>
            <a:endParaRPr lang="ru-RU" sz="1600" dirty="0"/>
          </a:p>
          <a:p>
            <a:endParaRPr lang="ru-RU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11420"/>
          </a:xfrm>
        </p:spPr>
        <p:txBody>
          <a:bodyPr>
            <a:normAutofit fontScale="90000"/>
          </a:bodyPr>
          <a:lstStyle/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Традиционные формы работы с информацией практически изжили себя и, в этом плане, альтернативы использованию компьютерных технологий управленческого назначения нет. Хранение, обработка, получение, передача, анализ информации, уменьшение бумажного потока посредством компьютерных сетей даёт возможность ускорения процесса управленческой деятельности и, в целом, повышения её эффективности.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14554"/>
            <a:ext cx="8229600" cy="3911609"/>
          </a:xfrm>
        </p:spPr>
        <p:txBody>
          <a:bodyPr/>
          <a:lstStyle/>
          <a:p>
            <a:pPr algn="ctr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педагогических советов, совещаний, заседаний методических объединений сегодня невозможно без использования компьютерных технологий - это схемы, графики, сводные таблицы, диаграммы, презентации.</a:t>
            </a:r>
          </a:p>
          <a:p>
            <a:endParaRPr lang="ru-RU" dirty="0"/>
          </a:p>
        </p:txBody>
      </p:sp>
      <p:pic>
        <p:nvPicPr>
          <p:cNvPr id="4" name="Рисунок 3" descr="совещ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3714752"/>
            <a:ext cx="8429684" cy="300275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нашем саду активно используются ИКТ в разных областях.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5500726"/>
          </a:xfrm>
        </p:spPr>
        <p:txBody>
          <a:bodyPr/>
          <a:lstStyle/>
          <a:p>
            <a:pPr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Заведующая: 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использует компьютер в делопроизводстве,</a:t>
            </a:r>
          </a:p>
          <a:p>
            <a:pPr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создаёт различные базы данных.</a:t>
            </a:r>
          </a:p>
          <a:p>
            <a:pPr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Методист: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организовывает и осуществляет быструю и эффективную работу с информационными потоками, а именно (сбор, обработку, хранение, передачу и подачу информации), ведёт сайт детского сада.</a:t>
            </a:r>
          </a:p>
          <a:p>
            <a:pPr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Завхоз: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делает различные отчёты, заявки.</a:t>
            </a:r>
          </a:p>
          <a:p>
            <a:pPr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Медицинская сестра: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делает современное меню.</a:t>
            </a:r>
          </a:p>
          <a:p>
            <a:pPr>
              <a:buNone/>
            </a:pPr>
            <a:r>
              <a:rPr lang="ru-RU" sz="2400" dirty="0" smtClean="0"/>
              <a:t>По периметру детского сада стоят видеокамеры, для безопасности детей.</a:t>
            </a:r>
            <a:endParaRPr lang="ru-RU" sz="2400" dirty="0"/>
          </a:p>
          <a:p>
            <a:endParaRPr lang="ru-RU" dirty="0"/>
          </a:p>
        </p:txBody>
      </p:sp>
      <p:pic>
        <p:nvPicPr>
          <p:cNvPr id="5" name="Рисунок 4" descr="методист.jpg"/>
          <p:cNvPicPr>
            <a:picLocks noChangeAspect="1"/>
          </p:cNvPicPr>
          <p:nvPr/>
        </p:nvPicPr>
        <p:blipFill rotWithShape="1">
          <a:blip r:embed="rId2"/>
          <a:srcRect l="10709" t="14696" r="13250" b="8571"/>
          <a:stretch/>
        </p:blipFill>
        <p:spPr>
          <a:xfrm>
            <a:off x="5796136" y="4941168"/>
            <a:ext cx="3096344" cy="191731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ИКТ педагогами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142984"/>
            <a:ext cx="8329642" cy="550072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ИКТ - это прежде всего: преобразование предметно-развивающей среды, создание новых средств для развития детей, использование новой наглядности, дополнительная информация, которой по каким-либо причинам нет в печатном издании, разнообразный иллюстративный материал, поисковые системы сети Интернет предоставляют педагогам возможность найти практически любой материал по вопросам развития и обучения и любые фотографии и иллюстрации.</a:t>
            </a:r>
          </a:p>
          <a:p>
            <a:pPr>
              <a:buNone/>
            </a:pPr>
            <a:endParaRPr lang="ru-RU" sz="2400" dirty="0"/>
          </a:p>
        </p:txBody>
      </p:sp>
      <p:pic>
        <p:nvPicPr>
          <p:cNvPr id="5" name="Рисунок 4" descr="комп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0202" y="4293096"/>
            <a:ext cx="3902825" cy="2154033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нашем образовательном учреждении педагогами  используются следующие ИКТ: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Аудиомагнитофон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повседневной образовательной  деятельности, прослушивание аудиозаписей, а так же в образовательной деятельности на занятиях по вокалу и хореографии, в досуговой  деятельности (развлечения и праздники).</a:t>
            </a:r>
          </a:p>
          <a:p>
            <a:pPr>
              <a:buNone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Ноутбук + проектор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просмотр презентаций в ОД, в совместной деятельности и для индивидуального обучения;</a:t>
            </a:r>
          </a:p>
          <a:p>
            <a:pPr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при выступлениях на педагогических советах, методобъеденениях;</a:t>
            </a:r>
          </a:p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на родительских собраниях.</a:t>
            </a:r>
          </a:p>
          <a:p>
            <a:pPr>
              <a:buNone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Телефон-интернет-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группа в ватсап.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ИР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32040" y="4065709"/>
            <a:ext cx="3040146" cy="221457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00B0F0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290</TotalTime>
  <Words>557</Words>
  <Application>Microsoft Office PowerPoint</Application>
  <PresentationFormat>Экран (4:3)</PresentationFormat>
  <Paragraphs>80</Paragraphs>
  <Slides>11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Times New Roman</vt:lpstr>
      <vt:lpstr>Тема Office</vt:lpstr>
      <vt:lpstr>МИНИСТЕРСТВО НАУКИ И ВЫСШЕГО ОБРАЗОВАНИЯ РОССИЙСКОЙ ФЕДЕРАЦИИ Федеральное государственное бюджетное образовательное учреждение высшего образования «Кемеровский государственный университет»   Институт образования Межвузовская кафедра общей и вузовской педагогики</vt:lpstr>
      <vt:lpstr>   Технология — совокупность методов и инструментов для достижения желаемого результата; в широком смысле — применение научного знания для решения практических задач. Технология включает в себя способы работы, её режим, последовательность действий.</vt:lpstr>
      <vt:lpstr>                                                                                                                       Функции средств ИКТ                                                                                                                              • Источник информации                                                                                     • Средство подготовки различных материалов                                                                                                                            • Хранение материалов  </vt:lpstr>
      <vt:lpstr>Цель ИКТ в дошкольном образовании:  повышение качества образования через активное внедрение в воспитательно-образовательный процесс информационных технологий в соответствии с ФГОС ДО.</vt:lpstr>
      <vt:lpstr>Преимущества использования ИКТ в образовательном процессе:</vt:lpstr>
      <vt:lpstr>Традиционные формы работы с информацией практически изжили себя и, в этом плане, альтернативы использованию компьютерных технологий управленческого назначения нет. Хранение, обработка, получение, передача, анализ информации, уменьшение бумажного потока посредством компьютерных сетей даёт возможность ускорения процесса управленческой деятельности и, в целом, повышения её эффективности. </vt:lpstr>
      <vt:lpstr>В нашем саду активно используются ИКТ в разных областях.</vt:lpstr>
      <vt:lpstr>Использование ИКТ педагогами</vt:lpstr>
      <vt:lpstr>В нашем образовательном учреждении педагогами  используются следующие ИКТ:</vt:lpstr>
      <vt:lpstr>В своей работе я использую: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МИНИСТЕРСТВО НАУКИ И ВЫСШЕГО ОБРАЗОВАНИЯ РОССИЙСКОЙ ФЕДЕРАЦИИ Федеральное государственное бюджетное образовательное учреждение высшего образования «Кемеровский государственный университет»   Институт образования Межвузовская кафедра общей и вузовской педагогики</dc:title>
  <dc:creator>User</dc:creator>
  <cp:lastModifiedBy>Home</cp:lastModifiedBy>
  <cp:revision>32</cp:revision>
  <dcterms:created xsi:type="dcterms:W3CDTF">2020-12-11T09:04:22Z</dcterms:created>
  <dcterms:modified xsi:type="dcterms:W3CDTF">2020-12-12T12:16:09Z</dcterms:modified>
</cp:coreProperties>
</file>