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5" r:id="rId10"/>
    <p:sldId id="264" r:id="rId11"/>
    <p:sldId id="268" r:id="rId12"/>
    <p:sldId id="269" r:id="rId13"/>
    <p:sldId id="267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"/>
            <a:ext cx="9144000" cy="685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3790" y="1988840"/>
            <a:ext cx="6313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НАУЧНО-ПОЗНАВАТЕЛЬНЫЙ</a:t>
            </a:r>
          </a:p>
          <a:p>
            <a:pPr algn="ctr"/>
            <a:r>
              <a:rPr lang="ru-RU" sz="4000" dirty="0" smtClean="0"/>
              <a:t> КВИЗ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3463750"/>
            <a:ext cx="451162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Хочу всё знать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869160"/>
            <a:ext cx="1967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Ибадуллаева</a:t>
            </a:r>
            <a:r>
              <a:rPr lang="ru-RU" dirty="0" smtClean="0"/>
              <a:t> Р.Ф.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библиотекарь</a:t>
            </a:r>
          </a:p>
          <a:p>
            <a:r>
              <a:rPr lang="ru-RU" dirty="0" smtClean="0"/>
              <a:t>филиала № 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5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6619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«Наука – это клад. И ученый человек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никогда не пропадет»</a:t>
            </a:r>
          </a:p>
          <a:p>
            <a:r>
              <a:rPr lang="ru-RU" sz="2800" b="1" dirty="0"/>
              <a:t>	</a:t>
            </a:r>
            <a:r>
              <a:rPr lang="ru-RU" sz="2800" b="1" dirty="0" smtClean="0"/>
              <a:t>			</a:t>
            </a:r>
            <a:r>
              <a:rPr lang="ru-RU" sz="2800" b="1" dirty="0" err="1" smtClean="0"/>
              <a:t>Петроний</a:t>
            </a:r>
            <a:r>
              <a:rPr lang="ru-RU" sz="2800" b="1" dirty="0" smtClean="0"/>
              <a:t> Арбитр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0255" y="1841629"/>
            <a:ext cx="29225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III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тур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147" y="3284164"/>
            <a:ext cx="841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НАУКА </a:t>
            </a:r>
            <a:r>
              <a:rPr lang="en-US" sz="4800" dirty="0" smtClean="0"/>
              <a:t>&amp;</a:t>
            </a:r>
            <a:r>
              <a:rPr lang="en-US" sz="7200" dirty="0" smtClean="0"/>
              <a:t> </a:t>
            </a:r>
            <a:r>
              <a:rPr lang="ru-RU" sz="7200" dirty="0" smtClean="0"/>
              <a:t>ИСКУССТВО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8693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9627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7" y="2468479"/>
            <a:ext cx="2284512" cy="16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17710"/>
            <a:ext cx="1582526" cy="20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500919" cy="22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1561834" cy="207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00" y="4564063"/>
            <a:ext cx="2704797" cy="175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568702" cy="199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92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908720"/>
            <a:ext cx="7348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Великий русский ученый-химик </a:t>
            </a:r>
          </a:p>
          <a:p>
            <a:r>
              <a:rPr lang="ru-RU" sz="2800" b="1" dirty="0" smtClean="0"/>
              <a:t>Д. И. Менделеев, кроме всего прочего делал:</a:t>
            </a:r>
          </a:p>
          <a:p>
            <a:r>
              <a:rPr lang="ru-RU" sz="2800" b="1" dirty="0" smtClean="0"/>
              <a:t>А) чемоданы</a:t>
            </a:r>
          </a:p>
          <a:p>
            <a:r>
              <a:rPr lang="ru-RU" sz="2800" b="1" dirty="0" smtClean="0"/>
              <a:t>Б) женские шляпки</a:t>
            </a:r>
          </a:p>
          <a:p>
            <a:r>
              <a:rPr lang="ru-RU" sz="2800" b="1" dirty="0" smtClean="0"/>
              <a:t>В) деревянные игрушки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3645024"/>
            <a:ext cx="80614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Русский ученый, профессор химии и медицины</a:t>
            </a:r>
          </a:p>
          <a:p>
            <a:r>
              <a:rPr lang="ru-RU" sz="2800" b="1" dirty="0" smtClean="0"/>
              <a:t>А. П. Бородин прославился еще и как великий:</a:t>
            </a:r>
          </a:p>
          <a:p>
            <a:r>
              <a:rPr lang="ru-RU" sz="2800" b="1" dirty="0" smtClean="0"/>
              <a:t>А) художник</a:t>
            </a:r>
          </a:p>
          <a:p>
            <a:r>
              <a:rPr lang="ru-RU" sz="2800" b="1" dirty="0" smtClean="0"/>
              <a:t>Б) композитор</a:t>
            </a:r>
          </a:p>
          <a:p>
            <a:r>
              <a:rPr lang="ru-RU" sz="2800" b="1" dirty="0" smtClean="0"/>
              <a:t>В) балетмейстер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47" y="1710059"/>
            <a:ext cx="505257" cy="6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39764"/>
            <a:ext cx="506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86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052736"/>
            <a:ext cx="75895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М. В. Ломоносов был величайшим ученым , </a:t>
            </a:r>
          </a:p>
          <a:p>
            <a:r>
              <a:rPr lang="ru-RU" sz="2800" b="1" dirty="0" smtClean="0"/>
              <a:t>широко известным поэтом и создателем:</a:t>
            </a:r>
          </a:p>
          <a:p>
            <a:r>
              <a:rPr lang="ru-RU" sz="2800" b="1" dirty="0" smtClean="0"/>
              <a:t>А) школы граффити</a:t>
            </a:r>
          </a:p>
          <a:p>
            <a:r>
              <a:rPr lang="ru-RU" sz="2800" b="1" dirty="0" smtClean="0"/>
              <a:t>Б) школы мозаичной живописи</a:t>
            </a:r>
          </a:p>
          <a:p>
            <a:r>
              <a:rPr lang="ru-RU" sz="2800" b="1" dirty="0" smtClean="0"/>
              <a:t>В) школы импрессионизма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0559" y="3717032"/>
            <a:ext cx="61843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sz="2800" b="1" dirty="0" smtClean="0"/>
              <a:t>Математик и философ Омар Хайям </a:t>
            </a:r>
          </a:p>
          <a:p>
            <a:r>
              <a:rPr lang="ru-RU" sz="2800" b="1" dirty="0" smtClean="0"/>
              <a:t>известен и как выдающийся:</a:t>
            </a:r>
          </a:p>
          <a:p>
            <a:r>
              <a:rPr lang="ru-RU" sz="2800" b="1" dirty="0" smtClean="0"/>
              <a:t>А) поэт</a:t>
            </a:r>
          </a:p>
          <a:p>
            <a:r>
              <a:rPr lang="ru-RU" sz="2800" b="1" dirty="0" smtClean="0"/>
              <a:t>Б) художник</a:t>
            </a:r>
          </a:p>
          <a:p>
            <a:r>
              <a:rPr lang="ru-RU" sz="2800" b="1" dirty="0" smtClean="0"/>
              <a:t>В) изобретатель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76120"/>
            <a:ext cx="506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30" y="4520533"/>
            <a:ext cx="506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871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943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929" y="1052736"/>
            <a:ext cx="77970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Выдающийся ученый, живописец, скульптор, </a:t>
            </a:r>
          </a:p>
          <a:p>
            <a:r>
              <a:rPr lang="ru-RU" sz="2800" b="1" dirty="0" smtClean="0"/>
              <a:t>философ, изобретатель Леонардо да Винчи</a:t>
            </a:r>
          </a:p>
          <a:p>
            <a:r>
              <a:rPr lang="ru-RU" sz="2800" b="1" dirty="0" smtClean="0"/>
              <a:t>был еще и известным:</a:t>
            </a:r>
          </a:p>
          <a:p>
            <a:r>
              <a:rPr lang="ru-RU" sz="2800" b="1" dirty="0" smtClean="0"/>
              <a:t>А) актером</a:t>
            </a:r>
          </a:p>
          <a:p>
            <a:r>
              <a:rPr lang="ru-RU" sz="2800" b="1" dirty="0" smtClean="0"/>
              <a:t>Б) оратором</a:t>
            </a:r>
          </a:p>
          <a:p>
            <a:r>
              <a:rPr lang="ru-RU" sz="2800" b="1" dirty="0" smtClean="0"/>
              <a:t>В) музыкантом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3968314"/>
            <a:ext cx="70787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6. Английский математик, логик и писатель </a:t>
            </a:r>
          </a:p>
          <a:p>
            <a:r>
              <a:rPr lang="ru-RU" sz="2800" b="1" dirty="0" smtClean="0"/>
              <a:t>Льюис Кэрролл был талантливым:</a:t>
            </a:r>
          </a:p>
          <a:p>
            <a:r>
              <a:rPr lang="ru-RU" sz="2800" b="1" dirty="0" smtClean="0"/>
              <a:t>А) певцом</a:t>
            </a:r>
          </a:p>
          <a:p>
            <a:r>
              <a:rPr lang="ru-RU" sz="2800" b="1" dirty="0" smtClean="0"/>
              <a:t>Б) фотографом</a:t>
            </a:r>
          </a:p>
          <a:p>
            <a:r>
              <a:rPr lang="ru-RU" sz="2800" b="1" dirty="0" smtClean="0"/>
              <a:t>В) дизайнером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3108325"/>
            <a:ext cx="506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91698"/>
            <a:ext cx="506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400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64" y="44928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753553"/>
            <a:ext cx="4436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 !!!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273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16632"/>
            <a:ext cx="7381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«Границ научному познанию и предсказанию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предвидеть невозможно»</a:t>
            </a:r>
          </a:p>
          <a:p>
            <a:r>
              <a:rPr lang="ru-RU" sz="2800" b="1" dirty="0" smtClean="0"/>
              <a:t>					Д. Менделеев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1916832"/>
            <a:ext cx="23198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I</a:t>
            </a:r>
            <a:r>
              <a:rPr lang="ru-RU" sz="8800" b="1" dirty="0" smtClean="0">
                <a:solidFill>
                  <a:srgbClr val="FF0000"/>
                </a:solidFill>
              </a:rPr>
              <a:t> тур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153" y="3573016"/>
            <a:ext cx="5063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РАЗМИНКА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56575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1055258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484784"/>
            <a:ext cx="6334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У </a:t>
            </a:r>
            <a:r>
              <a:rPr lang="ru-RU" sz="3200" b="1" dirty="0" err="1" smtClean="0"/>
              <a:t>Мамеда</a:t>
            </a:r>
            <a:r>
              <a:rPr lang="ru-RU" sz="3200" b="1" dirty="0" smtClean="0"/>
              <a:t> было 10 овец. </a:t>
            </a:r>
          </a:p>
          <a:p>
            <a:r>
              <a:rPr lang="ru-RU" sz="3200" b="1" dirty="0" smtClean="0"/>
              <a:t>Все, кроме 9, околели. </a:t>
            </a:r>
            <a:endParaRPr lang="ru-RU" sz="3200" b="1" dirty="0"/>
          </a:p>
          <a:p>
            <a:r>
              <a:rPr lang="ru-RU" sz="3200" b="1" dirty="0" smtClean="0"/>
              <a:t>Сколько овец осталось у </a:t>
            </a:r>
            <a:r>
              <a:rPr lang="ru-RU" sz="3200" b="1" dirty="0" err="1" smtClean="0"/>
              <a:t>Мамеда</a:t>
            </a:r>
            <a:r>
              <a:rPr lang="ru-RU" sz="3200" b="1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855" y="3455046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 овец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312608"/>
            <a:ext cx="7050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Яйцо вкрутую надо варить 5 минут. </a:t>
            </a:r>
          </a:p>
          <a:p>
            <a:r>
              <a:rPr lang="ru-RU" sz="3200" b="1" dirty="0" smtClean="0"/>
              <a:t>Сколько времени надо варить 6 яиц </a:t>
            </a:r>
          </a:p>
          <a:p>
            <a:r>
              <a:rPr lang="ru-RU" sz="3200" b="1" dirty="0" smtClean="0"/>
              <a:t>вкрутую?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32667" y="5882268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 минут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46961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340768"/>
            <a:ext cx="5885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 Палку распилили на 8 частей.</a:t>
            </a:r>
          </a:p>
          <a:p>
            <a:r>
              <a:rPr lang="ru-RU" sz="3200" b="1" dirty="0" smtClean="0"/>
              <a:t>Сколько сделали распилов?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780928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 распилов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789040"/>
            <a:ext cx="6994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В семье 7 братьев, у каждого по </a:t>
            </a:r>
          </a:p>
          <a:p>
            <a:r>
              <a:rPr lang="ru-RU" sz="3200" b="1" dirty="0" smtClean="0"/>
              <a:t>одной сестре. Сколько детей в семье?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5157192"/>
            <a:ext cx="152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 детей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0518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96752"/>
            <a:ext cx="6985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 Врач прописал три укола. Через </a:t>
            </a:r>
          </a:p>
          <a:p>
            <a:r>
              <a:rPr lang="ru-RU" sz="3200" b="1" dirty="0" smtClean="0"/>
              <a:t>полчаса на укол. Через сколько часов </a:t>
            </a:r>
          </a:p>
          <a:p>
            <a:r>
              <a:rPr lang="ru-RU" sz="3200" b="1" dirty="0" smtClean="0"/>
              <a:t>будут сделаны все уколы?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2996952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Через 1 час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789040"/>
            <a:ext cx="6886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 Профессор ложится спать в восемь</a:t>
            </a:r>
          </a:p>
          <a:p>
            <a:r>
              <a:rPr lang="ru-RU" sz="3200" b="1" dirty="0" smtClean="0"/>
              <a:t>часов вечера. Будильник заводит на </a:t>
            </a:r>
          </a:p>
          <a:p>
            <a:r>
              <a:rPr lang="ru-RU" sz="3200" b="1" dirty="0" smtClean="0"/>
              <a:t>девять. Сколько спит профессор?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589239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час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14648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3393" y="123750"/>
            <a:ext cx="5277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«Дело науки – служить людям».</a:t>
            </a:r>
          </a:p>
          <a:p>
            <a:r>
              <a:rPr lang="ru-RU" sz="2800" b="1" dirty="0"/>
              <a:t>	</a:t>
            </a:r>
            <a:r>
              <a:rPr lang="ru-RU" sz="2800" b="1" dirty="0" smtClean="0"/>
              <a:t>		Л. Н. Толстой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1385" y="1772816"/>
            <a:ext cx="26212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II </a:t>
            </a:r>
            <a:r>
              <a:rPr lang="ru-RU" sz="8800" b="1" dirty="0" smtClean="0">
                <a:solidFill>
                  <a:srgbClr val="FF0000"/>
                </a:solidFill>
              </a:rPr>
              <a:t>тур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429000"/>
            <a:ext cx="4352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КТО ЭТО?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43924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857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052527"/>
            <a:ext cx="78808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 Он создал знаменитую теорию </a:t>
            </a:r>
          </a:p>
          <a:p>
            <a:r>
              <a:rPr lang="ru-RU" sz="3200" b="1" dirty="0" smtClean="0"/>
              <a:t>эволюции и естественного отбора,</a:t>
            </a:r>
          </a:p>
          <a:p>
            <a:r>
              <a:rPr lang="ru-RU" sz="3200" b="1" dirty="0" smtClean="0"/>
              <a:t>ставшей ключевым описанием механизма</a:t>
            </a:r>
          </a:p>
          <a:p>
            <a:r>
              <a:rPr lang="ru-RU" sz="3200" b="1" dirty="0" smtClean="0"/>
              <a:t>развития  всего живого на Земле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46220" y="3358155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Чарльз Дарвин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937315"/>
            <a:ext cx="6944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Его теория относительности стала </a:t>
            </a:r>
          </a:p>
          <a:p>
            <a:r>
              <a:rPr lang="ru-RU" sz="3200" b="1" dirty="0" smtClean="0"/>
              <a:t>основой для большей части научных </a:t>
            </a:r>
          </a:p>
          <a:p>
            <a:r>
              <a:rPr lang="ru-RU" sz="3200" b="1" dirty="0" smtClean="0"/>
              <a:t>работ современности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40133" y="5661248"/>
            <a:ext cx="355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Альберт Эйнштейн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87996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268760"/>
            <a:ext cx="8286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 Какой ученый занимался исследованием</a:t>
            </a:r>
          </a:p>
          <a:p>
            <a:r>
              <a:rPr lang="ru-RU" sz="3200" b="1" dirty="0" smtClean="0"/>
              <a:t>нервной системы и проводил эксперименты </a:t>
            </a:r>
          </a:p>
          <a:p>
            <a:r>
              <a:rPr lang="ru-RU" sz="3200" b="1" dirty="0" smtClean="0"/>
              <a:t>с собаками?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2838420"/>
            <a:ext cx="2873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Иван Петрович</a:t>
            </a:r>
          </a:p>
          <a:p>
            <a:pPr algn="ctr"/>
            <a:r>
              <a:rPr lang="ru-RU" sz="3200" b="1" dirty="0" smtClean="0"/>
              <a:t>Павлов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365104"/>
            <a:ext cx="6028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Кто открыл закон всемирного </a:t>
            </a:r>
          </a:p>
          <a:p>
            <a:r>
              <a:rPr lang="ru-RU" sz="3200" b="1" dirty="0" smtClean="0"/>
              <a:t>тяготения?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5442322"/>
            <a:ext cx="269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Исаак Ньютон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01346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52736"/>
            <a:ext cx="64372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 Русский ученый, который </a:t>
            </a:r>
          </a:p>
          <a:p>
            <a:r>
              <a:rPr lang="ru-RU" sz="3200" b="1" dirty="0" smtClean="0"/>
              <a:t>сформулировал закон сохранения </a:t>
            </a:r>
          </a:p>
          <a:p>
            <a:r>
              <a:rPr lang="ru-RU" sz="3200" b="1" dirty="0" smtClean="0"/>
              <a:t>материи и движения, открыл </a:t>
            </a:r>
          </a:p>
          <a:p>
            <a:r>
              <a:rPr lang="ru-RU" sz="3200" b="1" dirty="0" smtClean="0"/>
              <a:t>атмосферу Венеры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284984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М. В. Ломоносов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3315" y="4149080"/>
            <a:ext cx="6837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 Кто первый рассчитал траекторию </a:t>
            </a:r>
          </a:p>
          <a:p>
            <a:r>
              <a:rPr lang="ru-RU" sz="3200" b="1" dirty="0" smtClean="0"/>
              <a:t>полета ракеты в стратосферу?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4261" y="5445224"/>
            <a:ext cx="341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К. Э. Циолковский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24140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433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2019-03-26T10:13:43Z</dcterms:created>
  <dcterms:modified xsi:type="dcterms:W3CDTF">2021-01-27T07:27:54Z</dcterms:modified>
</cp:coreProperties>
</file>