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8573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              Санкт-Петербурга                 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857892"/>
            <a:ext cx="2428860" cy="10001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выполнил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Долгополов Данила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Дворцовые конюшни Петергофа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7242" y="3946547"/>
            <a:ext cx="8229600" cy="24114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Феномен русской усадьбы, показывающий размах нашей славянской души — это гигантские конюшни, которые по своим размерам, отделке и архитектуре больше похожи на вполне самостоятельные дворцовые комплексы или имения.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1506" name="Picture 2" descr="https://static.tonkosti.ru/tonkosti/table_img/g83/7a7a/55421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857232"/>
            <a:ext cx="6000792" cy="288038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Дворцовый мост в Санкт-Петербурге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89423"/>
            <a:ext cx="8229600" cy="241141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Из всего списка достопримечательностей, которыми буквально напичкан Санкт-Петербург, все же можно выделить несколько наиболее знаковых. Как правило, символами города называют Исаакиевский собор, храм </a:t>
            </a:r>
            <a:r>
              <a:rPr lang="ru-RU" dirty="0" err="1" smtClean="0">
                <a:solidFill>
                  <a:schemeClr val="bg1"/>
                </a:solidFill>
              </a:rPr>
              <a:t>Спаса-на-Крови</a:t>
            </a:r>
            <a:r>
              <a:rPr lang="ru-RU" dirty="0" smtClean="0">
                <a:solidFill>
                  <a:schemeClr val="bg1"/>
                </a:solidFill>
              </a:rPr>
              <a:t>, Петропавловскую крепость.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482" name="Picture 2" descr="https://static.tonkosti.ru/tonkosti/table_img/g83/3c3c/8852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7215238" cy="2837519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Музей современного искусства </a:t>
            </a:r>
            <a:r>
              <a:rPr lang="ru-RU" b="1" dirty="0" err="1" smtClean="0">
                <a:solidFill>
                  <a:schemeClr val="bg1"/>
                </a:solidFill>
              </a:rPr>
              <a:t>Эрарта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43050"/>
            <a:ext cx="4214810" cy="48577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</a:rPr>
              <a:t>Эрарта</a:t>
            </a:r>
            <a:r>
              <a:rPr lang="ru-RU" dirty="0" smtClean="0">
                <a:solidFill>
                  <a:schemeClr val="bg1"/>
                </a:solidFill>
              </a:rPr>
              <a:t> — крупнейший в России частный музей современного искусства. На его пяти этажах размещаются музейная коллекция, временные выставки, кафе, ресторан и магазины. Постоянная коллекция музея насчитывает более 2800 работ художников из самых разных уголков России. При покупке билета </a:t>
            </a:r>
            <a:r>
              <a:rPr lang="ru-RU" dirty="0" err="1" smtClean="0">
                <a:solidFill>
                  <a:schemeClr val="bg1"/>
                </a:solidFill>
              </a:rPr>
              <a:t>онлайн</a:t>
            </a:r>
            <a:r>
              <a:rPr lang="ru-RU" dirty="0" smtClean="0">
                <a:solidFill>
                  <a:schemeClr val="bg1"/>
                </a:solidFill>
              </a:rPr>
              <a:t> — проход без очереди.</a:t>
            </a:r>
          </a:p>
          <a:p>
            <a:endParaRPr lang="ru-RU" dirty="0"/>
          </a:p>
        </p:txBody>
      </p:sp>
      <p:pic>
        <p:nvPicPr>
          <p:cNvPr id="19458" name="Picture 2" descr="https://static.tonkosti.ru/tonkosti/table_img/g97/4e4e/25843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4146002" cy="342902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Предлагаю пройтись                           по достопримечательностям                Санкт - Петербурга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7-конечная звезда 13"/>
          <p:cNvSpPr/>
          <p:nvPr/>
        </p:nvSpPr>
        <p:spPr>
          <a:xfrm>
            <a:off x="0" y="928670"/>
            <a:ext cx="2571768" cy="2000264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2" action="ppaction://hlinksldjump"/>
              </a:rPr>
              <a:t>Александро-Невская Лавра</a:t>
            </a:r>
            <a:endParaRPr lang="ru-RU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285984" y="1785926"/>
            <a:ext cx="2286016" cy="1571636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Большой каскад в Петергофе</a:t>
            </a:r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642910" y="3000372"/>
            <a:ext cx="2571768" cy="1785950"/>
          </a:xfrm>
          <a:prstGeom prst="star7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4" action="ppaction://hlinksldjump"/>
              </a:rPr>
              <a:t>Дворец «Марли»</a:t>
            </a:r>
            <a:endParaRPr lang="ru-RU" dirty="0"/>
          </a:p>
        </p:txBody>
      </p:sp>
      <p:sp>
        <p:nvSpPr>
          <p:cNvPr id="18" name="7-конечная звезда 17"/>
          <p:cNvSpPr/>
          <p:nvPr/>
        </p:nvSpPr>
        <p:spPr>
          <a:xfrm>
            <a:off x="6143636" y="3071810"/>
            <a:ext cx="2571768" cy="1785950"/>
          </a:xfrm>
          <a:prstGeom prst="star7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5" action="ppaction://hlinksldjump"/>
              </a:rPr>
              <a:t>Дворец </a:t>
            </a:r>
            <a:r>
              <a:rPr lang="ru-RU" b="1" dirty="0" err="1" smtClean="0">
                <a:solidFill>
                  <a:schemeClr val="bg1"/>
                </a:solidFill>
                <a:hlinkClick r:id="rId5" action="ppaction://hlinksldjump"/>
              </a:rPr>
              <a:t>Монплезир</a:t>
            </a:r>
            <a:endParaRPr lang="ru-RU" dirty="0"/>
          </a:p>
        </p:txBody>
      </p:sp>
      <p:sp>
        <p:nvSpPr>
          <p:cNvPr id="19" name="7-конечная звезда 18"/>
          <p:cNvSpPr/>
          <p:nvPr/>
        </p:nvSpPr>
        <p:spPr>
          <a:xfrm>
            <a:off x="142844" y="4857760"/>
            <a:ext cx="2571768" cy="1785950"/>
          </a:xfrm>
          <a:prstGeom prst="star7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6" action="ppaction://hlinksldjump"/>
              </a:rPr>
              <a:t>Дворцовые конюшни Петергофа</a:t>
            </a:r>
            <a:endParaRPr lang="ru-RU" dirty="0"/>
          </a:p>
        </p:txBody>
      </p:sp>
      <p:sp>
        <p:nvSpPr>
          <p:cNvPr id="20" name="7-конечная звезда 19"/>
          <p:cNvSpPr/>
          <p:nvPr/>
        </p:nvSpPr>
        <p:spPr>
          <a:xfrm>
            <a:off x="4572000" y="1857364"/>
            <a:ext cx="2071702" cy="1500198"/>
          </a:xfrm>
          <a:prstGeom prst="star7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7" action="ppaction://hlinksldjump"/>
              </a:rPr>
              <a:t>Васильевский остров</a:t>
            </a:r>
            <a:endParaRPr lang="ru-RU" dirty="0"/>
          </a:p>
        </p:txBody>
      </p:sp>
      <p:sp>
        <p:nvSpPr>
          <p:cNvPr id="21" name="7-конечная звезда 20"/>
          <p:cNvSpPr/>
          <p:nvPr/>
        </p:nvSpPr>
        <p:spPr>
          <a:xfrm>
            <a:off x="6572232" y="1214422"/>
            <a:ext cx="2571768" cy="1785950"/>
          </a:xfrm>
          <a:prstGeom prst="star7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8" action="ppaction://hlinksldjump"/>
              </a:rPr>
              <a:t>Государственный Русский музей</a:t>
            </a:r>
            <a:endParaRPr lang="ru-RU" dirty="0"/>
          </a:p>
        </p:txBody>
      </p:sp>
      <p:sp>
        <p:nvSpPr>
          <p:cNvPr id="22" name="7-конечная звезда 21"/>
          <p:cNvSpPr/>
          <p:nvPr/>
        </p:nvSpPr>
        <p:spPr>
          <a:xfrm>
            <a:off x="6572232" y="4857760"/>
            <a:ext cx="2571768" cy="1785950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9" action="ppaction://hlinksldjump"/>
              </a:rPr>
              <a:t>Музей современного искусства </a:t>
            </a:r>
            <a:r>
              <a:rPr lang="ru-RU" b="1" dirty="0" err="1" smtClean="0">
                <a:solidFill>
                  <a:schemeClr val="bg1"/>
                </a:solidFill>
                <a:hlinkClick r:id="rId9" action="ppaction://hlinksldjump"/>
              </a:rPr>
              <a:t>Эрарта</a:t>
            </a:r>
            <a:endParaRPr lang="ru-RU" dirty="0"/>
          </a:p>
        </p:txBody>
      </p:sp>
      <p:sp>
        <p:nvSpPr>
          <p:cNvPr id="23" name="7-конечная звезда 22"/>
          <p:cNvSpPr/>
          <p:nvPr/>
        </p:nvSpPr>
        <p:spPr>
          <a:xfrm>
            <a:off x="3357554" y="4929198"/>
            <a:ext cx="2571768" cy="1785950"/>
          </a:xfrm>
          <a:prstGeom prst="star7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10" action="ppaction://hlinksldjump"/>
              </a:rPr>
              <a:t>Дворцовый мост в Санкт-Петербурге</a:t>
            </a:r>
            <a:endParaRPr lang="ru-RU" dirty="0"/>
          </a:p>
        </p:txBody>
      </p:sp>
      <p:sp>
        <p:nvSpPr>
          <p:cNvPr id="24" name="7-конечная звезда 23"/>
          <p:cNvSpPr/>
          <p:nvPr/>
        </p:nvSpPr>
        <p:spPr>
          <a:xfrm>
            <a:off x="3286116" y="3143248"/>
            <a:ext cx="2571768" cy="1785950"/>
          </a:xfrm>
          <a:prstGeom prst="star7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hlinkClick r:id="rId5" action="ppaction://hlinksldjump"/>
              </a:rPr>
              <a:t>Дворец </a:t>
            </a:r>
            <a:r>
              <a:rPr lang="ru-RU" b="1" dirty="0" err="1" smtClean="0">
                <a:solidFill>
                  <a:schemeClr val="bg1"/>
                </a:solidFill>
                <a:hlinkClick r:id="rId5" action="ppaction://hlinksldjump"/>
              </a:rPr>
              <a:t>Монплезир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Александро-Невская Лавра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929066"/>
            <a:ext cx="7758138" cy="2554287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Это место называют сердцем Петербурга. Свято-Троицкую Александро-Невскую лавру, тогда еще мужской монастырь, приказал строить Петр I на предполагаемом месте знаменитой Невской битвы. Позже историками было доказано, что бой проходил выше по Неве. Тем не менее лавра посвящена подвигу новгородского князя и Святой Троице.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s://static.tonkosti.ru/tonkosti/table_img/g83/4a4a/55416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85860"/>
            <a:ext cx="7143800" cy="2357454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Большой каскад в Петергофе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500570"/>
            <a:ext cx="8186766" cy="21431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Триумф, торжество, победа — вот какой смысл заложен в одном из самых красивых фонтанных комплексов мира, в блестящем памятнике искусства барокко, в легендарном Большом каскаде Петергофа. Но этот каскад — не просто шедевр в архитектурном плане, но и кульминация дворцово-паркового комплекса Петра.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s://static.tonkosti.ru/tonkosti/table_img/g83/6161/55421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142984"/>
            <a:ext cx="6929486" cy="314327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Васильевский остров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357694"/>
            <a:ext cx="8115328" cy="235745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Изначально Васильевский остров проектировался как центр Санкт-Петербурга, в пределах которого размещались бы все наиболее важные государственные объекты. Однако довольно быстро стало ясно, что для подобных целей было выбрано не самое удачное место.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static.tonkosti.ru/tonkosti/table_img/g83/6c6c/55416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071546"/>
            <a:ext cx="7500990" cy="321471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Государственный Русский музей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26853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Русский музей — крупнейшее в мире собрание отечественного искусства. В настоящее время в собрании музея насчитывается более 320 тыс. экспонатов, представляющих отечественное искусство с XI в. до наших дней.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tatic.tonkosti.ru/tonkosti/table_img/g83/5454/55416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7858180" cy="2846092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Дворец «Марли»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07170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Дворец «Марли», который появился на свет благодаря визиту Петра I в 1717 г. в резиденцию французского короля Людовика XIV </a:t>
            </a:r>
            <a:r>
              <a:rPr lang="ru-RU" dirty="0" err="1" smtClean="0">
                <a:solidFill>
                  <a:schemeClr val="bg1"/>
                </a:solidFill>
              </a:rPr>
              <a:t>Марли-ле-Руа</a:t>
            </a:r>
            <a:r>
              <a:rPr lang="ru-RU" dirty="0" smtClean="0">
                <a:solidFill>
                  <a:schemeClr val="bg1"/>
                </a:solidFill>
              </a:rPr>
              <a:t>, считается самой скромной, изящной и при этом исключительно грациозной постройкой в Петергофе.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4578" name="Picture 2" descr="https://static.tonkosti.ru/tonkosti/table_img/g83/5e5e/554217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7"/>
            <a:ext cx="7215238" cy="3044963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Дворец </a:t>
            </a:r>
            <a:r>
              <a:rPr lang="ru-RU" b="1" dirty="0" err="1" smtClean="0">
                <a:solidFill>
                  <a:schemeClr val="bg1"/>
                </a:solidFill>
              </a:rPr>
              <a:t>Монплезир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14818"/>
            <a:ext cx="8258204" cy="264318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Прогулка по </a:t>
            </a:r>
            <a:r>
              <a:rPr lang="ru-RU" dirty="0" err="1" smtClean="0">
                <a:solidFill>
                  <a:schemeClr val="bg1"/>
                </a:solidFill>
              </a:rPr>
              <a:t>Монплезиру</a:t>
            </a:r>
            <a:r>
              <a:rPr lang="ru-RU" dirty="0" smtClean="0">
                <a:solidFill>
                  <a:schemeClr val="bg1"/>
                </a:solidFill>
              </a:rPr>
              <a:t> — удовольствие поистине царское. У подножья его тихо шепчут волны Финского залива, вокруг шумит изумрудная листва </a:t>
            </a:r>
            <a:r>
              <a:rPr lang="ru-RU" dirty="0" err="1" smtClean="0">
                <a:solidFill>
                  <a:schemeClr val="bg1"/>
                </a:solidFill>
              </a:rPr>
              <a:t>петергофского</a:t>
            </a:r>
            <a:r>
              <a:rPr lang="ru-RU" dirty="0" smtClean="0">
                <a:solidFill>
                  <a:schemeClr val="bg1"/>
                </a:solidFill>
              </a:rPr>
              <a:t> парка, а само здание дворца начала 18 века может дать фору любому замку с дальних берегов Луары по своей изящности и оригинальности.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3554" name="Picture 2" descr="https://static.tonkosti.ru/tonkosti/table_img/g83/4949/554217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928670"/>
            <a:ext cx="6572296" cy="3154705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Дворцовая площадь в Петербурге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64320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Дворцовая площадь — главная площадь Санкт-Петербурга, архитектурный ансамбль которой сформировался во второй половине XVIII — первой половине XIX века. Название площади дал Зимний дворец, южным фасадом выходящий на площадь.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2530" name="Picture 2" descr="https://static.tonkosti.ru/tonkosti/table_img/g83/b7b7/55416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00109"/>
            <a:ext cx="6429420" cy="292895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52" y="6143644"/>
            <a:ext cx="714380" cy="71435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379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Достопримечательности               Санкт-Петербурга                    </vt:lpstr>
      <vt:lpstr>Предлагаю пройтись                           по достопримечательностям                Санкт - Петербурга</vt:lpstr>
      <vt:lpstr>Александро-Невская Лавра </vt:lpstr>
      <vt:lpstr>Большой каскад в Петергофе </vt:lpstr>
      <vt:lpstr>Васильевский остров </vt:lpstr>
      <vt:lpstr>Государственный Русский музей </vt:lpstr>
      <vt:lpstr>Дворец «Марли» </vt:lpstr>
      <vt:lpstr>Дворец Монплезир </vt:lpstr>
      <vt:lpstr>Дворцовая площадь в Петербурге </vt:lpstr>
      <vt:lpstr>Дворцовые конюшни Петергофа </vt:lpstr>
      <vt:lpstr>Дворцовый мост в Санкт-Петербурге </vt:lpstr>
      <vt:lpstr>Музей современного искусства Эрарта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Санкт-Петербурга </dc:title>
  <dc:creator>SVEN</dc:creator>
  <cp:lastModifiedBy>sven</cp:lastModifiedBy>
  <cp:revision>7</cp:revision>
  <dcterms:created xsi:type="dcterms:W3CDTF">2020-03-23T12:03:28Z</dcterms:created>
  <dcterms:modified xsi:type="dcterms:W3CDTF">2021-01-18T17:29:10Z</dcterms:modified>
</cp:coreProperties>
</file>