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63" r:id="rId4"/>
    <p:sldId id="264" r:id="rId5"/>
    <p:sldId id="258" r:id="rId6"/>
    <p:sldId id="260" r:id="rId7"/>
    <p:sldId id="265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Категория 1</c:v>
                </c:pt>
                <c:pt idx="1">
                  <c:v>Категория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</c:v>
                </c:pt>
                <c:pt idx="1">
                  <c:v>40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Категория 1</c:v>
                </c:pt>
                <c:pt idx="1">
                  <c:v>Категория 2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46</c:v>
                </c:pt>
                <c:pt idx="1">
                  <c:v>60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Категория 1</c:v>
                </c:pt>
                <c:pt idx="1">
                  <c:v>Категория 2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47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3371312"/>
        <c:axId val="73369680"/>
      </c:barChart>
      <c:catAx>
        <c:axId val="73371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3369680"/>
        <c:crosses val="autoZero"/>
        <c:auto val="1"/>
        <c:lblAlgn val="ctr"/>
        <c:lblOffset val="100"/>
        <c:noMultiLvlLbl val="0"/>
      </c:catAx>
      <c:valAx>
        <c:axId val="73369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3371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76A5F-6C36-46ED-83DE-410488E19167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CC59A-E576-4FF6-BE8B-58A55AE743E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76A5F-6C36-46ED-83DE-410488E19167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CC59A-E576-4FF6-BE8B-58A55AE743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76A5F-6C36-46ED-83DE-410488E19167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CC59A-E576-4FF6-BE8B-58A55AE743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76A5F-6C36-46ED-83DE-410488E19167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CC59A-E576-4FF6-BE8B-58A55AE743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76A5F-6C36-46ED-83DE-410488E19167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CC59A-E576-4FF6-BE8B-58A55AE743E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76A5F-6C36-46ED-83DE-410488E19167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CC59A-E576-4FF6-BE8B-58A55AE743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76A5F-6C36-46ED-83DE-410488E19167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CC59A-E576-4FF6-BE8B-58A55AE743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76A5F-6C36-46ED-83DE-410488E19167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ACC59A-E576-4FF6-BE8B-58A55AE743E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76A5F-6C36-46ED-83DE-410488E19167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CC59A-E576-4FF6-BE8B-58A55AE743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76A5F-6C36-46ED-83DE-410488E19167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0ACC59A-E576-4FF6-BE8B-58A55AE743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CDB76A5F-6C36-46ED-83DE-410488E19167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CC59A-E576-4FF6-BE8B-58A55AE743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DB76A5F-6C36-46ED-83DE-410488E19167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0ACC59A-E576-4FF6-BE8B-58A55AE743EE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357166"/>
            <a:ext cx="7772400" cy="47863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МБДОУ «Детский сад «Ромашка» </a:t>
            </a:r>
            <a:b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с. Графский берег</a:t>
            </a:r>
            <a:b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i="1" dirty="0" smtClean="0">
                <a:solidFill>
                  <a:srgbClr val="FFFF00"/>
                </a:solidFill>
                <a:latin typeface="Arial Narrow" pitchFamily="34" charset="0"/>
              </a:rPr>
              <a:t>Мастер – класс  </a:t>
            </a:r>
            <a:br>
              <a:rPr lang="ru-RU" i="1" dirty="0" smtClean="0">
                <a:solidFill>
                  <a:srgbClr val="FFFF00"/>
                </a:solidFill>
                <a:latin typeface="Arial Narrow" pitchFamily="34" charset="0"/>
              </a:rPr>
            </a:br>
            <a:r>
              <a:rPr lang="ru-RU" b="1" i="1" dirty="0">
                <a:solidFill>
                  <a:srgbClr val="FFFF00"/>
                </a:solidFill>
                <a:latin typeface="Arial Narrow" pitchFamily="34" charset="0"/>
              </a:rPr>
              <a:t>Тема:</a:t>
            </a:r>
            <a:r>
              <a:rPr lang="ru-RU" i="1" dirty="0">
                <a:solidFill>
                  <a:srgbClr val="FFFF00"/>
                </a:solidFill>
                <a:latin typeface="Arial Narrow" pitchFamily="34" charset="0"/>
              </a:rPr>
              <a:t> Методическая пособия чудо книга </a:t>
            </a:r>
            <a:r>
              <a:rPr lang="ru-RU" i="1" dirty="0" err="1">
                <a:solidFill>
                  <a:srgbClr val="FFFF00"/>
                </a:solidFill>
                <a:latin typeface="Arial Narrow" pitchFamily="34" charset="0"/>
              </a:rPr>
              <a:t>лэпбук</a:t>
            </a:r>
            <a:r>
              <a:rPr lang="ru-RU" i="1" dirty="0">
                <a:solidFill>
                  <a:srgbClr val="FFFF00"/>
                </a:solidFill>
                <a:latin typeface="Arial Narrow" pitchFamily="34" charset="0"/>
              </a:rPr>
              <a:t> с три Д эффектом «Тролль</a:t>
            </a:r>
            <a:r>
              <a:rPr lang="ru-RU" i="1" dirty="0" smtClean="0">
                <a:solidFill>
                  <a:srgbClr val="FFFF00"/>
                </a:solidFill>
                <a:latin typeface="Arial Narrow" pitchFamily="34" charset="0"/>
              </a:rPr>
              <a:t>»</a:t>
            </a:r>
            <a:r>
              <a:rPr lang="ru-RU" i="1" dirty="0">
                <a:solidFill>
                  <a:srgbClr val="FFFF00"/>
                </a:solidFill>
                <a:latin typeface="Arial Narrow" pitchFamily="34" charset="0"/>
              </a:rPr>
              <a:t/>
            </a:r>
            <a:br>
              <a:rPr lang="ru-RU" i="1" dirty="0">
                <a:solidFill>
                  <a:srgbClr val="FFFF00"/>
                </a:solidFill>
                <a:latin typeface="Arial Narrow" pitchFamily="34" charset="0"/>
              </a:rPr>
            </a:br>
            <a:endParaRPr lang="ru-RU" i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7620" y="4857760"/>
            <a:ext cx="4714908" cy="92869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Воспитатель: Охлопкова Виктория Петровна 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472518" cy="5554683"/>
          </a:xfrm>
        </p:spPr>
        <p:txBody>
          <a:bodyPr>
            <a:normAutofit/>
          </a:bodyPr>
          <a:lstStyle/>
          <a:p>
            <a:r>
              <a:rPr lang="ru-RU" b="1" u="sng" dirty="0" smtClean="0"/>
              <a:t>Цель:</a:t>
            </a:r>
            <a:r>
              <a:rPr lang="ru-RU" u="sng" dirty="0" smtClean="0"/>
              <a:t> </a:t>
            </a:r>
            <a:r>
              <a:rPr lang="ru-RU" dirty="0" smtClean="0"/>
              <a:t>Представить опыт работы по применению современных методов по развитию речи детей дошкольного возраста.</a:t>
            </a:r>
          </a:p>
          <a:p>
            <a:r>
              <a:rPr lang="ru-RU" b="1" u="sng" dirty="0" smtClean="0"/>
              <a:t>Задачи:</a:t>
            </a:r>
            <a:endParaRPr lang="ru-RU" u="sng" dirty="0" smtClean="0"/>
          </a:p>
          <a:p>
            <a:pPr>
              <a:buNone/>
            </a:pPr>
            <a:r>
              <a:rPr lang="ru-RU" dirty="0" smtClean="0"/>
              <a:t>1. Познакомить участников мастер-класса с современной методикой обучения детей по развитию речи.  </a:t>
            </a:r>
          </a:p>
          <a:p>
            <a:pPr>
              <a:buNone/>
            </a:pPr>
            <a:r>
              <a:rPr lang="ru-RU" dirty="0" smtClean="0"/>
              <a:t>2. Познакомить участников мастер-класса современным пособием  чудо книга </a:t>
            </a:r>
            <a:r>
              <a:rPr lang="ru-RU" dirty="0" err="1" smtClean="0"/>
              <a:t>лэпбук</a:t>
            </a:r>
            <a:r>
              <a:rPr lang="ru-RU" dirty="0" smtClean="0"/>
              <a:t> с три Д эффектом «Тролль».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Пользователь\Desktop\IMG_9460.JPG"/>
          <p:cNvPicPr>
            <a:picLocks noGrp="1"/>
          </p:cNvPicPr>
          <p:nvPr>
            <p:ph idx="1"/>
          </p:nvPr>
        </p:nvPicPr>
        <p:blipFill>
          <a:blip r:embed="rId2" cstate="print"/>
          <a:srcRect t="8521" r="3307" b="3134"/>
          <a:stretch>
            <a:fillRect/>
          </a:stretch>
        </p:blipFill>
        <p:spPr bwMode="auto">
          <a:xfrm rot="5400000">
            <a:off x="1691445" y="1237457"/>
            <a:ext cx="5715041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Пользователь\Desktop\IMG_9461.JPG"/>
          <p:cNvPicPr>
            <a:picLocks noGrp="1"/>
          </p:cNvPicPr>
          <p:nvPr>
            <p:ph idx="1"/>
          </p:nvPr>
        </p:nvPicPr>
        <p:blipFill>
          <a:blip r:embed="rId2" cstate="print"/>
          <a:srcRect l="1510" t="8069" b="7579"/>
          <a:stretch>
            <a:fillRect/>
          </a:stretch>
        </p:blipFill>
        <p:spPr bwMode="auto">
          <a:xfrm>
            <a:off x="1285852" y="1285860"/>
            <a:ext cx="704606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Пользователь\Desktop\IMG_9463.JPG"/>
          <p:cNvPicPr>
            <a:picLocks noGrp="1"/>
          </p:cNvPicPr>
          <p:nvPr>
            <p:ph idx="1"/>
          </p:nvPr>
        </p:nvPicPr>
        <p:blipFill>
          <a:blip r:embed="rId2" cstate="print"/>
          <a:srcRect t="8557" b="6601"/>
          <a:stretch>
            <a:fillRect/>
          </a:stretch>
        </p:blipFill>
        <p:spPr bwMode="auto">
          <a:xfrm>
            <a:off x="428596" y="285728"/>
            <a:ext cx="4723204" cy="3114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Пользователь\Desktop\IMG_9462.JPG"/>
          <p:cNvPicPr/>
          <p:nvPr/>
        </p:nvPicPr>
        <p:blipFill>
          <a:blip r:embed="rId3" cstate="print"/>
          <a:srcRect t="11980" b="3912"/>
          <a:stretch>
            <a:fillRect/>
          </a:stretch>
        </p:blipFill>
        <p:spPr bwMode="auto">
          <a:xfrm>
            <a:off x="4357686" y="3071810"/>
            <a:ext cx="4588999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Пользователь\Desktop\IMG_9464.JPG"/>
          <p:cNvPicPr>
            <a:picLocks noGrp="1"/>
          </p:cNvPicPr>
          <p:nvPr>
            <p:ph idx="1"/>
          </p:nvPr>
        </p:nvPicPr>
        <p:blipFill>
          <a:blip r:embed="rId2" cstate="print"/>
          <a:srcRect t="6846" b="8068"/>
          <a:stretch>
            <a:fillRect/>
          </a:stretch>
        </p:blipFill>
        <p:spPr bwMode="auto">
          <a:xfrm>
            <a:off x="1357290" y="1285860"/>
            <a:ext cx="7092374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8120702"/>
              </p:ext>
            </p:extLst>
          </p:nvPr>
        </p:nvGraphicFramePr>
        <p:xfrm>
          <a:off x="457200" y="1600200"/>
          <a:ext cx="7467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76481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186766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7200" dirty="0" smtClean="0">
              <a:latin typeface="Bahnschrift Condensed" pitchFamily="34" charset="0"/>
            </a:endParaRPr>
          </a:p>
          <a:p>
            <a:pPr algn="ctr">
              <a:buNone/>
            </a:pPr>
            <a:r>
              <a:rPr lang="ru-RU" sz="7200" dirty="0" smtClean="0">
                <a:latin typeface="Bahnschrift Condensed" pitchFamily="34" charset="0"/>
              </a:rPr>
              <a:t>Спасибо за внимание!</a:t>
            </a:r>
            <a:endParaRPr lang="ru-RU" sz="7200" dirty="0">
              <a:latin typeface="Bahnschrift Condense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34</TotalTime>
  <Words>67</Words>
  <Application>Microsoft Office PowerPoint</Application>
  <PresentationFormat>Экран (4:3)</PresentationFormat>
  <Paragraphs>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Arial Narrow</vt:lpstr>
      <vt:lpstr>Bahnschrift Condensed</vt:lpstr>
      <vt:lpstr>Franklin Gothic Book</vt:lpstr>
      <vt:lpstr>Times New Roman</vt:lpstr>
      <vt:lpstr>Wingdings 2</vt:lpstr>
      <vt:lpstr>Техническая</vt:lpstr>
      <vt:lpstr>МБДОУ «Детский сад «Ромашка»  с. Графский берег   Мастер – класс   Тема: Методическая пособия чудо книга лэпбук с три Д эффектом «Тролль»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«Детский сад «Ромашка»  с. Графский берег   Мастер – класс   Тема: Методическая пособия чудо книга лэпбук с три Д эффектом «Тролль»</dc:title>
  <dc:creator>Пользователь</dc:creator>
  <cp:lastModifiedBy>Пользователь</cp:lastModifiedBy>
  <cp:revision>7</cp:revision>
  <dcterms:created xsi:type="dcterms:W3CDTF">2019-04-16T16:37:10Z</dcterms:created>
  <dcterms:modified xsi:type="dcterms:W3CDTF">2019-04-17T06:20:41Z</dcterms:modified>
</cp:coreProperties>
</file>