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sldIdLst>
    <p:sldId id="256" r:id="rId2"/>
    <p:sldId id="257" r:id="rId3"/>
    <p:sldId id="258" r:id="rId4"/>
    <p:sldId id="259" r:id="rId5"/>
    <p:sldId id="261" r:id="rId6"/>
    <p:sldId id="281" r:id="rId7"/>
    <p:sldId id="260" r:id="rId8"/>
    <p:sldId id="262" r:id="rId9"/>
    <p:sldId id="263" r:id="rId10"/>
    <p:sldId id="264" r:id="rId11"/>
    <p:sldId id="265" r:id="rId12"/>
    <p:sldId id="275" r:id="rId13"/>
    <p:sldId id="276" r:id="rId14"/>
    <p:sldId id="277" r:id="rId15"/>
    <p:sldId id="278" r:id="rId16"/>
    <p:sldId id="266" r:id="rId17"/>
    <p:sldId id="267" r:id="rId18"/>
    <p:sldId id="279" r:id="rId19"/>
    <p:sldId id="270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5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265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289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475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57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7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773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647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208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35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484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912768" cy="980728"/>
          </a:xfrm>
        </p:spPr>
        <p:txBody>
          <a:bodyPr>
            <a:normAutofit fontScale="90000"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№26 «Почемучка» городского округа город Октябрьский Республика Башкортостан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914978" cy="5061688"/>
          </a:xfrm>
        </p:spPr>
        <p:txBody>
          <a:bodyPr>
            <a:normAutofit lnSpcReduction="10000"/>
          </a:bodyPr>
          <a:lstStyle/>
          <a:p>
            <a:endParaRPr lang="ru-RU" altLang="ru-RU" sz="3500" b="1" i="1" dirty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ru-RU" altLang="ru-RU" sz="3500" b="1" i="1" dirty="0" smtClean="0">
                <a:solidFill>
                  <a:srgbClr val="FF0000"/>
                </a:solidFill>
              </a:rPr>
              <a:t>Творческо-информационный </a:t>
            </a:r>
            <a:r>
              <a:rPr lang="ru-RU" altLang="ru-RU" sz="3500" b="1" i="1" dirty="0">
                <a:solidFill>
                  <a:srgbClr val="FF0000"/>
                </a:solidFill>
              </a:rPr>
              <a:t>п</a:t>
            </a:r>
            <a:r>
              <a:rPr lang="ru-RU" sz="3500" b="1" i="1" dirty="0" smtClean="0">
                <a:solidFill>
                  <a:srgbClr val="FF0000"/>
                </a:solidFill>
              </a:rPr>
              <a:t>роект по ПДД  «Мой друг светофор» во второй  группе раннего возраста</a:t>
            </a:r>
          </a:p>
          <a:p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Выполнила воспитатель первой категории </a:t>
            </a:r>
          </a:p>
          <a:p>
            <a:r>
              <a:rPr lang="ru-RU" sz="1800" dirty="0" smtClean="0"/>
              <a:t>Григорович Наталья Александровна</a:t>
            </a:r>
          </a:p>
          <a:p>
            <a:r>
              <a:rPr lang="ru-RU" sz="1800" dirty="0" smtClean="0"/>
              <a:t>2020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01750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Речевое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211144" cy="5112568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i="1" dirty="0" smtClean="0"/>
              <a:t>Пальчиковая гимнастика «Машина», «Автомобиль»</a:t>
            </a:r>
          </a:p>
          <a:p>
            <a:r>
              <a:rPr lang="ru-RU" sz="2400" i="1" dirty="0" smtClean="0"/>
              <a:t>Разучивание стихотворения А. </a:t>
            </a:r>
            <a:r>
              <a:rPr lang="ru-RU" sz="2400" i="1" dirty="0" err="1" smtClean="0"/>
              <a:t>Барто</a:t>
            </a:r>
            <a:r>
              <a:rPr lang="ru-RU" sz="2400" i="1" dirty="0" smtClean="0"/>
              <a:t> «Грузовик»</a:t>
            </a:r>
          </a:p>
          <a:p>
            <a:r>
              <a:rPr lang="ru-RU" sz="2400" i="1" dirty="0" smtClean="0"/>
              <a:t>Чтение стихотворения И. </a:t>
            </a:r>
            <a:r>
              <a:rPr lang="ru-RU" sz="2400" i="1" dirty="0" err="1" smtClean="0"/>
              <a:t>Токмаковой</a:t>
            </a:r>
            <a:r>
              <a:rPr lang="ru-RU" sz="2400" i="1" dirty="0" smtClean="0"/>
              <a:t> «На лошадке ехали…»,</a:t>
            </a:r>
          </a:p>
          <a:p>
            <a:r>
              <a:rPr lang="ru-RU" sz="2400" i="1" dirty="0" smtClean="0"/>
              <a:t>Разгадывание загадок о транспорте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37073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12068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Художественно-эстетическое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283152" cy="4569371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Рисование </a:t>
            </a:r>
            <a:r>
              <a:rPr lang="ru-RU" sz="2400" i="1" dirty="0" smtClean="0"/>
              <a:t>«Веселый светофор», «Машина»</a:t>
            </a:r>
          </a:p>
          <a:p>
            <a:r>
              <a:rPr lang="ru-RU" sz="2400" b="1" i="1" dirty="0" smtClean="0"/>
              <a:t>Лепка</a:t>
            </a:r>
            <a:r>
              <a:rPr lang="ru-RU" sz="2400" i="1" dirty="0" smtClean="0"/>
              <a:t> «Лесенка для пожарной машины»</a:t>
            </a:r>
          </a:p>
          <a:p>
            <a:r>
              <a:rPr lang="ru-RU" sz="2400" b="1" i="1" dirty="0" smtClean="0"/>
              <a:t>Аппликация </a:t>
            </a:r>
            <a:r>
              <a:rPr lang="ru-RU" sz="2400" i="1" dirty="0" smtClean="0"/>
              <a:t>«Мой друг светофор»</a:t>
            </a:r>
          </a:p>
          <a:p>
            <a:r>
              <a:rPr lang="ru-RU" sz="2400" i="1" dirty="0" smtClean="0"/>
              <a:t>Инсценировка песни «Мы в автобусе сидим» </a:t>
            </a:r>
          </a:p>
          <a:p>
            <a:pPr>
              <a:buNone/>
            </a:pPr>
            <a:endParaRPr lang="ru-RU" sz="2800" dirty="0">
              <a:latin typeface="Candara" panose="020E0502030303020204" pitchFamily="34" charset="0"/>
            </a:endParaRPr>
          </a:p>
        </p:txBody>
      </p:sp>
      <p:pic>
        <p:nvPicPr>
          <p:cNvPr id="10" name="Рисунок 9" descr="b1f0312d565b577c47add163d6e36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612688"/>
            <a:ext cx="54726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12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38600" cy="31941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038600" cy="3390563"/>
          </a:xfrm>
        </p:spPr>
      </p:pic>
    </p:spTree>
    <p:extLst>
      <p:ext uri="{BB962C8B-B14F-4D97-AF65-F5344CB8AC3E}">
        <p14:creationId xmlns:p14="http://schemas.microsoft.com/office/powerpoint/2010/main" val="1223509475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808312" cy="32403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2880320" cy="3392483"/>
          </a:xfrm>
        </p:spPr>
      </p:pic>
      <p:pic>
        <p:nvPicPr>
          <p:cNvPr id="1026" name="Picture 2" descr="D:\пдд\фото телефон 1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1683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01894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Аппликация «Мой друг светофор»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9"/>
            <a:ext cx="4038600" cy="30963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1"/>
            <a:ext cx="4038600" cy="3518960"/>
          </a:xfrm>
        </p:spPr>
      </p:pic>
    </p:spTree>
    <p:extLst>
      <p:ext uri="{BB962C8B-B14F-4D97-AF65-F5344CB8AC3E}">
        <p14:creationId xmlns:p14="http://schemas.microsoft.com/office/powerpoint/2010/main" val="1741065438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203032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Лепка  «Лесенка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для пожарной машины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6" y="3429000"/>
            <a:ext cx="4038600" cy="32403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6" y="1600200"/>
            <a:ext cx="3398387" cy="4525963"/>
          </a:xfrm>
        </p:spPr>
      </p:pic>
      <p:pic>
        <p:nvPicPr>
          <p:cNvPr id="3074" name="Picture 2" descr="D:\2020-10-18 фото телефон\фото телефон 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232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63490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Физическое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Подвижные  игры:</a:t>
            </a:r>
          </a:p>
          <a:p>
            <a:pPr marL="0" indent="0">
              <a:buNone/>
            </a:pPr>
            <a:r>
              <a:rPr lang="ru-RU" sz="2400" i="1" dirty="0" smtClean="0"/>
              <a:t> «Воробышки и автомобили», «Цветные автомобили»</a:t>
            </a:r>
          </a:p>
          <a:p>
            <a:r>
              <a:rPr lang="ru-RU" sz="2400" i="1" dirty="0" smtClean="0"/>
              <a:t> Физкультурное  развлечение для детей  </a:t>
            </a:r>
          </a:p>
          <a:p>
            <a:pPr marL="0" indent="0">
              <a:buNone/>
            </a:pPr>
            <a:r>
              <a:rPr lang="ru-RU" sz="2400" i="1" dirty="0" smtClean="0"/>
              <a:t>«В гости к </a:t>
            </a:r>
            <a:r>
              <a:rPr lang="ru-RU" sz="2400" i="1" dirty="0" err="1" smtClean="0"/>
              <a:t>Светофорчику</a:t>
            </a:r>
            <a:r>
              <a:rPr lang="ru-RU" sz="2400" i="1" dirty="0" smtClean="0"/>
              <a:t>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696235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048672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Взаимодействие с семьями воспитанников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20887"/>
            <a:ext cx="7427168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i="1" dirty="0" smtClean="0"/>
              <a:t>проведение консультаций;</a:t>
            </a:r>
          </a:p>
          <a:p>
            <a:r>
              <a:rPr lang="ru-RU" sz="2400" i="1" dirty="0" smtClean="0"/>
              <a:t>оформление папок-передвижек;</a:t>
            </a:r>
          </a:p>
          <a:p>
            <a:r>
              <a:rPr lang="ru-RU" sz="2400" i="1" dirty="0" smtClean="0"/>
              <a:t>памятки, беседы;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1572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Сюжетно-ролевая игра</a:t>
            </a:r>
            <a:br>
              <a:rPr lang="ru-RU" sz="3200" i="1" dirty="0" smtClean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«Автобус » </a:t>
            </a:r>
            <a:endParaRPr lang="ru-RU" sz="32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дд\фото телефон 1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15725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 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/>
              <a:t>           </a:t>
            </a:r>
            <a:r>
              <a:rPr lang="ru-RU" sz="2400" b="1" i="1" u="sng" dirty="0" smtClean="0"/>
              <a:t>Дети знают:</a:t>
            </a:r>
          </a:p>
          <a:p>
            <a:pPr>
              <a:buFontTx/>
              <a:buChar char="-"/>
            </a:pPr>
            <a:r>
              <a:rPr lang="ru-RU" sz="2400" i="1" dirty="0" smtClean="0"/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400" i="1" dirty="0" smtClean="0"/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400" i="1" dirty="0" smtClean="0"/>
              <a:t>переходить дорогу можно только на пешеходном переходе; светофор нужен для регулирования движения на дороге и обозначает: </a:t>
            </a:r>
            <a:r>
              <a:rPr lang="ru-RU" i="1" dirty="0" smtClean="0"/>
              <a:t> </a:t>
            </a:r>
            <a:r>
              <a:rPr lang="ru-RU" sz="2400" i="1" dirty="0" smtClean="0"/>
              <a:t>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400" i="1" dirty="0" smtClean="0"/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400" i="1" dirty="0" smtClean="0"/>
              <a:t> играть и баловаться на дороге нельзя;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692696"/>
            <a:ext cx="7239000" cy="5688632"/>
          </a:xfrm>
        </p:spPr>
        <p:txBody>
          <a:bodyPr>
            <a:normAutofit/>
          </a:bodyPr>
          <a:lstStyle/>
          <a:p>
            <a:r>
              <a:rPr lang="ru-RU" altLang="ru-RU" sz="2400" b="1" i="1" dirty="0">
                <a:solidFill>
                  <a:schemeClr val="tx2">
                    <a:lumMod val="50000"/>
                  </a:schemeClr>
                </a:solidFill>
              </a:rPr>
              <a:t>Вид проекта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творческо-информационный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i="1" dirty="0">
                <a:solidFill>
                  <a:schemeClr val="tx2">
                    <a:lumMod val="50000"/>
                  </a:schemeClr>
                </a:solidFill>
              </a:rPr>
              <a:t>Продолжительность: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краткосрочный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i="1" dirty="0">
                <a:solidFill>
                  <a:schemeClr val="tx2">
                    <a:lumMod val="50000"/>
                  </a:schemeClr>
                </a:solidFill>
              </a:rPr>
              <a:t>Участники проекта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: дети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второй группы раннего возраста, 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родители,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воспитатель.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i="1" dirty="0">
                <a:solidFill>
                  <a:schemeClr val="tx2">
                    <a:lumMod val="50000"/>
                  </a:schemeClr>
                </a:solidFill>
              </a:rPr>
              <a:t>Образовательная область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: обучить детей необходимому минимуму Правил дорожного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движения.</a:t>
            </a: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Основное направление проекта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– предупреждение детского дорожно-транспортного травматизма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33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058"/>
            <a:ext cx="4330824" cy="20628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Рисование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 «Веселый светофор»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038600" cy="30324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20480" cy="3024336"/>
          </a:xfrm>
        </p:spPr>
      </p:pic>
      <p:pic>
        <p:nvPicPr>
          <p:cNvPr id="6146" name="Picture 2" descr="D:\пдд\фото телефон 1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73889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628800"/>
            <a:ext cx="7632848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7400" b="1" i="1" dirty="0" smtClean="0"/>
          </a:p>
          <a:p>
            <a:pPr marL="0" indent="0">
              <a:buNone/>
            </a:pPr>
            <a:r>
              <a:rPr lang="ru-RU" sz="4400" b="1" i="1" dirty="0" smtClean="0"/>
              <a:t>Актуальность: </a:t>
            </a:r>
          </a:p>
          <a:p>
            <a:pPr marL="0" indent="0" algn="ctr">
              <a:buNone/>
            </a:pPr>
            <a:r>
              <a:rPr lang="ru-RU" sz="3800" i="1" dirty="0" smtClean="0"/>
              <a:t>Мы живём в век скоростей. Трудно представить двор без машин, шоссе – без автобусов, тротуар – без пешеходов. Но скорость – это не только благо, но и опасность. Чтобы опасность не возникла, надо у ребёнка сформировать правильное поведение на улице, способствовать желанию ребёнка стать грамотным пешеходом.</a:t>
            </a:r>
            <a:endParaRPr lang="ru-RU" sz="3800" b="1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16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16824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endParaRPr lang="ru-RU" sz="2800" b="1" i="1" dirty="0" smtClean="0">
              <a:solidFill>
                <a:srgbClr val="7030A0"/>
              </a:solidFill>
              <a:ea typeface="Calibri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ea typeface="Calibri"/>
              </a:rPr>
              <a:t>Цель</a:t>
            </a:r>
            <a:r>
              <a:rPr lang="ru-RU" sz="2800" b="1" i="1" dirty="0">
                <a:ea typeface="Calibri"/>
              </a:rPr>
              <a:t>: 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  <a:ea typeface="Calibri"/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r>
              <a:rPr lang="ru-RU" sz="2800" i="1" dirty="0">
                <a:ea typeface="Calibri"/>
              </a:rPr>
              <a:t>формирование навыков безопасного поведения на дорогах</a:t>
            </a:r>
            <a:r>
              <a:rPr lang="ru-RU" sz="2800" i="1" dirty="0" smtClean="0">
                <a:ea typeface="Calibri"/>
              </a:rPr>
              <a:t>.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/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ea typeface="Calibri"/>
              </a:rPr>
            </a:br>
            <a:endParaRPr lang="ru-RU" sz="2800" i="1" dirty="0" smtClean="0">
              <a:solidFill>
                <a:schemeClr val="tx2">
                  <a:lumMod val="50000"/>
                </a:schemeClr>
              </a:solidFill>
              <a:ea typeface="Calibri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ea typeface="Calibri"/>
              </a:rPr>
              <a:t>Задачи: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a typeface="Calibri"/>
              </a:rPr>
              <a:t>• </a:t>
            </a:r>
            <a:r>
              <a:rPr lang="ru-RU" sz="2800" i="1" dirty="0" smtClean="0">
                <a:ea typeface="Calibri"/>
              </a:rPr>
              <a:t>Создавать условия для сознательного изучения детьми Правил дорожного движения;</a:t>
            </a:r>
            <a:br>
              <a:rPr lang="ru-RU" sz="2800" i="1" dirty="0" smtClean="0">
                <a:ea typeface="Calibri"/>
              </a:rPr>
            </a:br>
            <a:r>
              <a:rPr lang="ru-RU" sz="2800" i="1" dirty="0" smtClean="0">
                <a:ea typeface="Calibri"/>
              </a:rPr>
              <a:t>• Формирование у детей способности к предвидению возможной опасности в конкретно меняющейся ситуации и построению адекватного безопасного поведения. </a:t>
            </a:r>
            <a:br>
              <a:rPr lang="ru-RU" sz="2800" i="1" dirty="0" smtClean="0">
                <a:ea typeface="Calibri"/>
              </a:rPr>
            </a:br>
            <a:r>
              <a:rPr lang="ru-RU" sz="2800" i="1" dirty="0" smtClean="0">
                <a:ea typeface="Calibri"/>
              </a:rPr>
              <a:t>• Вырабатывать у дошкольников привычку правильно вести себя на дорогах;</a:t>
            </a:r>
            <a:br>
              <a:rPr lang="ru-RU" sz="2800" i="1" dirty="0" smtClean="0">
                <a:ea typeface="Calibri"/>
              </a:rPr>
            </a:br>
            <a:r>
              <a:rPr lang="ru-RU" sz="2800" i="1" dirty="0" smtClean="0">
                <a:ea typeface="Calibri"/>
              </a:rPr>
              <a:t>• Воспитывать в детях грамотных пешеходов.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7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Ожидаемые  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416824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i="1" dirty="0" smtClean="0"/>
              <a:t>- знать </a:t>
            </a:r>
            <a:r>
              <a:rPr lang="ru-RU" altLang="ru-RU" sz="2400" i="1" dirty="0"/>
              <a:t>алгоритм перехода дороги «остановись-посмотри-перейди»;</a:t>
            </a:r>
            <a:br>
              <a:rPr lang="ru-RU" altLang="ru-RU" sz="2400" i="1" dirty="0"/>
            </a:br>
            <a:r>
              <a:rPr lang="ru-RU" altLang="ru-RU" sz="2400" i="1" dirty="0"/>
              <a:t>- иметь представления о видах </a:t>
            </a:r>
            <a:r>
              <a:rPr lang="ru-RU" altLang="ru-RU" sz="2400" i="1" dirty="0" smtClean="0"/>
              <a:t>транспорта (</a:t>
            </a:r>
            <a:r>
              <a:rPr lang="ru-RU" altLang="ru-RU" sz="2400" i="1" dirty="0"/>
              <a:t>воздушный, наземный, водный); </a:t>
            </a:r>
            <a:br>
              <a:rPr lang="ru-RU" altLang="ru-RU" sz="2400" i="1" dirty="0"/>
            </a:br>
            <a:r>
              <a:rPr lang="ru-RU" altLang="ru-RU" sz="2400" i="1" dirty="0"/>
              <a:t>- различать на дороге транспортные средства(пассажирские, грузовые, </a:t>
            </a:r>
            <a:r>
              <a:rPr lang="ru-RU" altLang="ru-RU" sz="2400" i="1" dirty="0" smtClean="0"/>
              <a:t>оперативные</a:t>
            </a:r>
            <a:r>
              <a:rPr lang="ru-RU" altLang="ru-RU" sz="2400" i="1" dirty="0"/>
              <a:t>);</a:t>
            </a:r>
            <a:br>
              <a:rPr lang="ru-RU" altLang="ru-RU" sz="2400" i="1" dirty="0"/>
            </a:br>
            <a:r>
              <a:rPr lang="ru-RU" altLang="ru-RU" sz="2400" i="1" dirty="0"/>
              <a:t>- </a:t>
            </a:r>
            <a:r>
              <a:rPr lang="ru-RU" altLang="ru-RU" sz="2400" i="1" dirty="0" smtClean="0"/>
              <a:t>различать наземный пешеходный переход </a:t>
            </a:r>
            <a:r>
              <a:rPr lang="ru-RU" altLang="ru-RU" sz="2400" i="1" dirty="0"/>
              <a:t>и </a:t>
            </a:r>
            <a:r>
              <a:rPr lang="ru-RU" altLang="ru-RU" sz="2400" i="1" dirty="0" smtClean="0"/>
              <a:t>средство регулирования </a:t>
            </a:r>
            <a:r>
              <a:rPr lang="ru-RU" altLang="ru-RU" sz="2400" i="1" dirty="0"/>
              <a:t>дорожного </a:t>
            </a:r>
            <a:r>
              <a:rPr lang="ru-RU" altLang="ru-RU" sz="2400" i="1" dirty="0" smtClean="0"/>
              <a:t>движения(светофор), </a:t>
            </a:r>
            <a:r>
              <a:rPr lang="ru-RU" altLang="ru-RU" sz="2400" i="1" dirty="0"/>
              <a:t>а </a:t>
            </a:r>
            <a:r>
              <a:rPr lang="ru-RU" altLang="ru-RU" sz="2400" i="1" dirty="0" smtClean="0"/>
              <a:t>так же дорожный знак «Пешеходный переход»;</a:t>
            </a:r>
            <a:r>
              <a:rPr lang="ru-RU" altLang="ru-RU" sz="2400" i="1" dirty="0"/>
              <a:t/>
            </a:r>
            <a:br>
              <a:rPr lang="ru-RU" altLang="ru-RU" sz="2400" i="1" dirty="0"/>
            </a:br>
            <a:r>
              <a:rPr lang="ru-RU" altLang="ru-RU" sz="2400" i="1" dirty="0" smtClean="0"/>
              <a:t>- знать, что обозначают цвета светофора</a:t>
            </a:r>
          </a:p>
          <a:p>
            <a:pPr marL="0" indent="0" algn="ctr">
              <a:buNone/>
            </a:pPr>
            <a:r>
              <a:rPr lang="ru-RU" sz="2400" i="1" dirty="0" smtClean="0"/>
              <a:t>- воспитать грамотных пешеходов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251275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Подготовительный этап:</a:t>
            </a:r>
          </a:p>
          <a:p>
            <a:r>
              <a:rPr lang="ru-RU" sz="2400" i="1" dirty="0" smtClean="0"/>
              <a:t>Определение темы проекта, целей и задач</a:t>
            </a:r>
          </a:p>
          <a:p>
            <a:r>
              <a:rPr lang="ru-RU" sz="2400" i="1" dirty="0"/>
              <a:t>Подбор художественной литературы по </a:t>
            </a:r>
            <a:r>
              <a:rPr lang="ru-RU" sz="2400" i="1" dirty="0" smtClean="0"/>
              <a:t>теме.</a:t>
            </a:r>
          </a:p>
          <a:p>
            <a:r>
              <a:rPr lang="ru-RU" sz="2400" i="1" dirty="0" smtClean="0"/>
              <a:t>Подбор </a:t>
            </a:r>
            <a:r>
              <a:rPr lang="ru-RU" sz="2400" i="1" dirty="0"/>
              <a:t>наглядно-иллюстративного </a:t>
            </a:r>
            <a:r>
              <a:rPr lang="ru-RU" sz="2400" i="1" dirty="0" smtClean="0"/>
              <a:t>материала.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r>
              <a:rPr lang="ru-RU" sz="2400" i="1" dirty="0" smtClean="0"/>
              <a:t>Подбор </a:t>
            </a:r>
            <a:r>
              <a:rPr lang="ru-RU" sz="2400" i="1" dirty="0"/>
              <a:t>материала для продуктивной </a:t>
            </a:r>
            <a:r>
              <a:rPr lang="ru-RU" sz="2400" i="1" dirty="0" smtClean="0"/>
              <a:t>деятельности.</a:t>
            </a:r>
          </a:p>
          <a:p>
            <a:r>
              <a:rPr lang="ru-RU" sz="2400" i="1" dirty="0" smtClean="0"/>
              <a:t>Создание </a:t>
            </a:r>
            <a:r>
              <a:rPr lang="ru-RU" sz="2400" i="1" dirty="0"/>
              <a:t>дидактических </a:t>
            </a:r>
            <a:r>
              <a:rPr lang="ru-RU" sz="2400" i="1" dirty="0" smtClean="0"/>
              <a:t>игр.</a:t>
            </a:r>
          </a:p>
          <a:p>
            <a:r>
              <a:rPr lang="ru-RU" sz="2400" i="1" dirty="0" smtClean="0"/>
              <a:t>Подготовка информации  </a:t>
            </a:r>
            <a:r>
              <a:rPr lang="ru-RU" sz="2400" i="1" dirty="0"/>
              <a:t>для родителей</a:t>
            </a:r>
            <a:r>
              <a:rPr lang="ru-RU" sz="2400" i="1" dirty="0" smtClean="0"/>
              <a:t>.</a:t>
            </a:r>
          </a:p>
          <a:p>
            <a:r>
              <a:rPr lang="ru-RU" sz="2400" b="1" i="1" dirty="0"/>
              <a:t>Основной этап: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Работа с детьми</a:t>
            </a:r>
            <a:r>
              <a:rPr lang="ru-RU" sz="2400" i="1" dirty="0" smtClean="0"/>
              <a:t>:</a:t>
            </a:r>
          </a:p>
          <a:p>
            <a:r>
              <a:rPr lang="ru-RU" sz="2400" i="1" dirty="0" smtClean="0"/>
              <a:t>Работа с родителями</a:t>
            </a:r>
          </a:p>
          <a:p>
            <a:r>
              <a:rPr lang="ru-RU" sz="2400" b="1" i="1" dirty="0"/>
              <a:t>Заключительный этап</a:t>
            </a:r>
            <a:r>
              <a:rPr lang="ru-RU" sz="2400" b="1" i="1" dirty="0" smtClean="0"/>
              <a:t>:</a:t>
            </a:r>
          </a:p>
          <a:p>
            <a:r>
              <a:rPr lang="ru-RU" sz="2400" i="1" dirty="0" smtClean="0"/>
              <a:t>Сюжетно-ролевая игра «Автобус»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3825665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Предварительная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Использование литературы: «Про правила дорожного движения» С.Волков, «Правила дорожного движения для школьников и малышей»  Д.Орлова, «Правила безопасного поведения на дороге» </a:t>
            </a:r>
            <a:r>
              <a:rPr lang="ru-RU" alt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Г.Н.Элькин</a:t>
            </a:r>
            <a:endParaRPr lang="ru-RU" alt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 2.Рассматривание дидактических картинок с 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изображениями различных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видов транспорта, 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3. Использование дидактических  и настольных игр:</a:t>
            </a:r>
            <a:b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«Собери машину», «Светофор»,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400" i="1" dirty="0">
                <a:solidFill>
                  <a:schemeClr val="tx2">
                    <a:lumMod val="50000"/>
                  </a:schemeClr>
                </a:solidFill>
              </a:rPr>
              <a:t>«Азбука пешехода».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503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425355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i="1" dirty="0" smtClean="0"/>
              <a:t>Сюжетно-ролевая игра «Шоферы», «Автобус»</a:t>
            </a:r>
          </a:p>
          <a:p>
            <a:r>
              <a:rPr lang="ru-RU" sz="2400" i="1" dirty="0"/>
              <a:t> К</a:t>
            </a:r>
            <a:r>
              <a:rPr lang="ru-RU" sz="2400" i="1" dirty="0" smtClean="0"/>
              <a:t>онструирование «Гараж», «Дорога для машин»</a:t>
            </a:r>
          </a:p>
          <a:p>
            <a:r>
              <a:rPr lang="ru-RU" sz="2400" i="1" dirty="0" smtClean="0"/>
              <a:t>Ситуативные беседы:  «На чем ездят люди», «Я перехожу дорогу», «Наш друг светофор»</a:t>
            </a:r>
          </a:p>
          <a:p>
            <a:r>
              <a:rPr lang="ru-RU" sz="2400" i="1" dirty="0" smtClean="0"/>
              <a:t>Наблюдение за транспортом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48642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220544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832" y="1628800"/>
            <a:ext cx="7239000" cy="446449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Дидактические игры:</a:t>
            </a:r>
          </a:p>
          <a:p>
            <a:pPr marL="0" indent="0" algn="just">
              <a:buNone/>
            </a:pPr>
            <a:r>
              <a:rPr lang="ru-RU" sz="2400" i="1" dirty="0" smtClean="0"/>
              <a:t>«Из чего состоит машина», «Собери машину по частям», «Назови цвета светофора», «Плавает, летает, едет»</a:t>
            </a:r>
          </a:p>
          <a:p>
            <a:pPr algn="just"/>
            <a:r>
              <a:rPr lang="ru-RU" sz="2400" i="1" dirty="0" smtClean="0"/>
              <a:t>Просмотр мультфильма «Уроки тетушки Совы. Дорожная азбука»</a:t>
            </a:r>
          </a:p>
          <a:p>
            <a:pPr algn="just"/>
            <a:r>
              <a:rPr lang="ru-RU" sz="2400" i="1" dirty="0" smtClean="0"/>
              <a:t>Рассматривание светофора</a:t>
            </a:r>
          </a:p>
          <a:p>
            <a:pPr algn="just"/>
            <a:r>
              <a:rPr lang="ru-RU" sz="2400" i="1" dirty="0" smtClean="0"/>
              <a:t>Занятие «Наши друзья на дороге», «Машины на нашей улице»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958089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613</TotalTime>
  <Words>468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Светофор</vt:lpstr>
      <vt:lpstr> Муниципальное автономное дошкольное образовательное учреждение  Детский сад №26 «Почемучка» городского округа город Октябрьский Республика Башкортостан  </vt:lpstr>
      <vt:lpstr>Презентация PowerPoint</vt:lpstr>
      <vt:lpstr>Паспорт проекта</vt:lpstr>
      <vt:lpstr>Презентация PowerPoint</vt:lpstr>
      <vt:lpstr>Ожидаемые  результаты</vt:lpstr>
      <vt:lpstr>Презентация PowerPoint</vt:lpstr>
      <vt:lpstr>Предварительная работа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Работа с родителями</vt:lpstr>
      <vt:lpstr>Презентация PowerPoint</vt:lpstr>
      <vt:lpstr>Аппликация «Мой друг светофор»</vt:lpstr>
      <vt:lpstr>Лепка  «Лесенка  для пожарной машины»</vt:lpstr>
      <vt:lpstr>Физическое развитие</vt:lpstr>
      <vt:lpstr> Взаимодействие с семьями воспитанников</vt:lpstr>
      <vt:lpstr>Сюжетно-ролевая игра «Автобус » </vt:lpstr>
      <vt:lpstr>Результат  проекта</vt:lpstr>
      <vt:lpstr>Рисование   «Веселый светофор»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Наталья</cp:lastModifiedBy>
  <cp:revision>60</cp:revision>
  <dcterms:created xsi:type="dcterms:W3CDTF">2014-06-19T09:12:51Z</dcterms:created>
  <dcterms:modified xsi:type="dcterms:W3CDTF">2020-11-21T08:39:39Z</dcterms:modified>
</cp:coreProperties>
</file>