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9" r:id="rId5"/>
    <p:sldId id="259" r:id="rId6"/>
    <p:sldId id="265" r:id="rId7"/>
    <p:sldId id="266" r:id="rId8"/>
    <p:sldId id="268" r:id="rId9"/>
    <p:sldId id="27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5C118-0800-4ECD-9FAC-4612CBCDCEA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EB71-5300-41E2-8A72-7FD40A637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76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CEB71-5300-41E2-8A72-7FD40A637B7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46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664296"/>
          </a:xfrm>
        </p:spPr>
        <p:txBody>
          <a:bodyPr>
            <a:normAutofit fontScale="77500" lnSpcReduction="20000"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Игра «</a:t>
            </a:r>
            <a:r>
              <a:rPr lang="ru-RU" sz="72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Геоконт</a:t>
            </a: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» и другие </a:t>
            </a:r>
          </a:p>
          <a:p>
            <a:pPr algn="r"/>
            <a:endParaRPr lang="ru-RU" sz="3000" b="1" dirty="0" smtClean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Учитель-логопед </a:t>
            </a:r>
          </a:p>
          <a:p>
            <a:pPr algn="r"/>
            <a:r>
              <a:rPr lang="ru-RU" sz="3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Курманова З.В.</a:t>
            </a:r>
            <a:endParaRPr lang="ru-RU" sz="3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2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xmlns="" val="23365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6408712" cy="128215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cs typeface="Traditional Arabic" panose="02020603050405020304" pitchFamily="18" charset="-78"/>
              </a:rPr>
              <a:t>Цель</a:t>
            </a:r>
            <a:r>
              <a:rPr lang="ru-RU" b="1" dirty="0" smtClean="0">
                <a:cs typeface="Traditional Arabic" panose="02020603050405020304" pitchFamily="18" charset="-78"/>
              </a:rPr>
              <a:t>:  </a:t>
            </a:r>
            <a:br>
              <a:rPr lang="ru-RU" b="1" dirty="0" smtClean="0">
                <a:cs typeface="Traditional Arabic" panose="02020603050405020304" pitchFamily="18" charset="-78"/>
              </a:rPr>
            </a:br>
            <a:r>
              <a:rPr lang="ru-RU" dirty="0" smtClean="0">
                <a:cs typeface="Traditional Arabic" panose="02020603050405020304" pitchFamily="18" charset="-78"/>
              </a:rPr>
              <a:t>Профилактика </a:t>
            </a:r>
            <a:r>
              <a:rPr lang="ru-RU" dirty="0">
                <a:cs typeface="Traditional Arabic" panose="02020603050405020304" pitchFamily="18" charset="-78"/>
              </a:rPr>
              <a:t>нарушений письма и чтения у детей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77480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 smtClean="0"/>
              <a:t>Расширение </a:t>
            </a:r>
            <a:r>
              <a:rPr lang="ru-RU" sz="3100" dirty="0"/>
              <a:t>словаря детей.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 smtClean="0"/>
              <a:t>Развитие </a:t>
            </a:r>
            <a:r>
              <a:rPr lang="ru-RU" sz="3100" dirty="0"/>
              <a:t>фонематического слуха и фонематического восприятия.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 smtClean="0"/>
              <a:t>Концентрации </a:t>
            </a:r>
            <a:r>
              <a:rPr lang="ru-RU" sz="3100" dirty="0"/>
              <a:t>внимания.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 smtClean="0"/>
              <a:t>Развитие </a:t>
            </a:r>
            <a:r>
              <a:rPr lang="ru-RU" sz="3100" dirty="0"/>
              <a:t>мелкой моторики и тонких двигательных функций рук.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100" dirty="0" smtClean="0"/>
              <a:t>Развитие </a:t>
            </a:r>
            <a:r>
              <a:rPr lang="ru-RU" sz="3100" dirty="0"/>
              <a:t>пространственной ориентации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67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6624736" cy="142617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возрастных особенностей детей задания предлагаются разнообразные, с повторением, с постепенным усложнением материала.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672" y="4437112"/>
            <a:ext cx="3938297" cy="221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974301" cy="227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821" y="2143356"/>
            <a:ext cx="3746386" cy="2274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13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6408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элемент игры, включенный в коррекционное занятие, реализует поставленную  цель и задачи.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51225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4041775" cy="227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43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077072"/>
            <a:ext cx="4700240" cy="264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3816424" cy="446449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Геаконт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используется, как дополнение к логопедическим  занятиям, и  направлена на ознакомление детей с буквами и звуками родного языка, уточнением и различением понятий «звук» и «буква», а также обогащение словарного запаса (при работе по лексическим темам</a:t>
            </a:r>
            <a:r>
              <a:rPr lang="ru-RU" sz="2200" dirty="0"/>
              <a:t>).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060848"/>
            <a:ext cx="3354796" cy="188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98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640960" cy="129614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в предоставлении учебного материала способствует спонтанному развитию связной речи, поддержанию положительного эмоционального состояния  детей, интереса и внимания, а значит, лучшей результативности в усвоении знаний.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5" y="3903356"/>
            <a:ext cx="4041775" cy="246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M:\игры Гиаконт\фото\20171205_1529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25" y="4293096"/>
            <a:ext cx="3992983" cy="2376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14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36" y="188640"/>
            <a:ext cx="6480720" cy="114300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/>
              <a:t>Игры  </a:t>
            </a:r>
            <a:r>
              <a:rPr lang="ru-RU" sz="2400" dirty="0"/>
              <a:t>проводятся в сочетании с наглядным материалом (схемы-рисунки).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874" y="1484784"/>
            <a:ext cx="4038600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0" r="5575"/>
          <a:stretch/>
        </p:blipFill>
        <p:spPr>
          <a:xfrm>
            <a:off x="3347864" y="3284984"/>
            <a:ext cx="3448829" cy="219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76" y="4221088"/>
            <a:ext cx="3482610" cy="2244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18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509120"/>
            <a:ext cx="3676887" cy="2068249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581128"/>
            <a:ext cx="3815606" cy="2146278"/>
          </a:xfrm>
          <a:prstGeom prst="rect">
            <a:avLst/>
          </a:prstGeom>
        </p:spPr>
      </p:pic>
      <p:pic>
        <p:nvPicPr>
          <p:cNvPr id="4098" name="Picture 2" descr="M:\игры Гиаконт\фото\20180516_1027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14809"/>
            <a:ext cx="3803915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M:\игры Гиаконт\фото\20171127_1006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694" y="2138842"/>
            <a:ext cx="3718462" cy="20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55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465" y="2256746"/>
            <a:ext cx="5499069" cy="32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9714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109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Цель:   Профилактика нарушений письма и чтения у детей. </vt:lpstr>
      <vt:lpstr> С учетом возрастных особенностей детей задания предлагаются разнообразные, с повторением, с постепенным усложнением материала. </vt:lpstr>
      <vt:lpstr>Слайд 4</vt:lpstr>
      <vt:lpstr>Слайд 5</vt:lpstr>
      <vt:lpstr>  Разнообразие методов в предоставлении учебного материала способствует спонтанному развитию связной речи, поддержанию положительного эмоционального состояния  детей, интереса и внимания, а значит, лучшей результативности в усвоении знаний. </vt:lpstr>
      <vt:lpstr> Игры  проводятся в сочетании с наглядным материалом (схемы-рисунки). </vt:lpstr>
      <vt:lpstr>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DNS</cp:lastModifiedBy>
  <cp:revision>8</cp:revision>
  <dcterms:created xsi:type="dcterms:W3CDTF">2018-05-28T07:53:55Z</dcterms:created>
  <dcterms:modified xsi:type="dcterms:W3CDTF">2018-05-29T20:23:29Z</dcterms:modified>
</cp:coreProperties>
</file>