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8" r:id="rId2"/>
    <p:sldId id="327" r:id="rId3"/>
    <p:sldId id="322" r:id="rId4"/>
    <p:sldId id="321" r:id="rId5"/>
    <p:sldId id="320" r:id="rId6"/>
    <p:sldId id="302" r:id="rId7"/>
    <p:sldId id="303" r:id="rId8"/>
    <p:sldId id="304" r:id="rId9"/>
    <p:sldId id="311" r:id="rId10"/>
    <p:sldId id="313" r:id="rId11"/>
    <p:sldId id="318" r:id="rId12"/>
    <p:sldId id="317" r:id="rId13"/>
    <p:sldId id="316" r:id="rId14"/>
    <p:sldId id="323" r:id="rId15"/>
    <p:sldId id="326" r:id="rId16"/>
    <p:sldId id="325" r:id="rId17"/>
    <p:sldId id="328" r:id="rId18"/>
    <p:sldId id="32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1" autoAdjust="0"/>
    <p:restoredTop sz="94637" autoAdjust="0"/>
  </p:normalViewPr>
  <p:slideViewPr>
    <p:cSldViewPr>
      <p:cViewPr>
        <p:scale>
          <a:sx n="75" d="100"/>
          <a:sy n="75" d="100"/>
        </p:scale>
        <p:origin x="-2664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E77079B-9287-434C-94CC-9A94555C969C}" type="datetimeFigureOut">
              <a:rPr lang="ru-RU" smtClean="0"/>
              <a:pPr/>
              <a:t>16.05.2020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EFE2ED-CFF7-4E07-A336-BEA419B8D02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785795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https://pbs.twimg.com/media/D-8iLPfW4AA8jvH.jpg:large"/>
          <p:cNvPicPr/>
          <p:nvPr/>
        </p:nvPicPr>
        <p:blipFill>
          <a:blip r:embed="rId2"/>
          <a:srcRect b="4938"/>
          <a:stretch>
            <a:fillRect/>
          </a:stretch>
        </p:blipFill>
        <p:spPr bwMode="auto">
          <a:xfrm>
            <a:off x="357158" y="857232"/>
            <a:ext cx="8358246" cy="5786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Саша\AppData\Local\Microsoft\Windows\Temporary Internet Files\Content.Word\IMG_116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857232"/>
            <a:ext cx="3929090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Users\Саша\AppData\Local\Microsoft\Windows\Temporary Internet Files\Content.Word\IMG_1298.png"/>
          <p:cNvPicPr/>
          <p:nvPr/>
        </p:nvPicPr>
        <p:blipFill>
          <a:blip r:embed="rId3" cstate="print"/>
          <a:srcRect t="13061" r="-974" b="18628"/>
          <a:stretch>
            <a:fillRect/>
          </a:stretch>
        </p:blipFill>
        <p:spPr bwMode="auto">
          <a:xfrm>
            <a:off x="4857752" y="1500174"/>
            <a:ext cx="3929090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Саша\AppData\Local\Microsoft\Windows\Temporary Internet Files\Content.Word\IMG_117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5072098" cy="3571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Саша\AppData\Local\Microsoft\Windows\Temporary Internet Files\Content.Word\IMG_1160.jpg"/>
          <p:cNvPicPr/>
          <p:nvPr/>
        </p:nvPicPr>
        <p:blipFill>
          <a:blip r:embed="rId3"/>
          <a:srcRect t="27692"/>
          <a:stretch>
            <a:fillRect/>
          </a:stretch>
        </p:blipFill>
        <p:spPr bwMode="auto">
          <a:xfrm>
            <a:off x="3714744" y="2643182"/>
            <a:ext cx="5214974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https://cdn2.static1-sima-land.com/items/451933/0/700-nw.jpg"/>
          <p:cNvPicPr/>
          <p:nvPr/>
        </p:nvPicPr>
        <p:blipFill>
          <a:blip r:embed="rId2"/>
          <a:srcRect l="9499" t="3210" r="9752"/>
          <a:stretch>
            <a:fillRect/>
          </a:stretch>
        </p:blipFill>
        <p:spPr bwMode="auto">
          <a:xfrm>
            <a:off x="142844" y="2285968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аша\AppData\Local\Microsoft\Windows\Temporary Internet Files\Content.Word\IMG_115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857232"/>
            <a:ext cx="4572032" cy="55721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https://sm-news.ru/wp-content/uploads/2020/02/09/2020-02-09-22-12-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571480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ша\AppData\Local\Microsoft\Windows\Temporary Internet Files\Content.Word\IMG_11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857652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Саша\AppData\Local\Microsoft\Windows\Temporary Internet Files\Content.Word\IMG_11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500174"/>
            <a:ext cx="3797576" cy="506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аша\AppData\Local\Microsoft\Windows\Temporary Internet Files\Content.Word\IMG_1296.png"/>
          <p:cNvPicPr/>
          <p:nvPr/>
        </p:nvPicPr>
        <p:blipFill>
          <a:blip r:embed="rId2"/>
          <a:srcRect t="29566" r="3875" b="13820"/>
          <a:stretch>
            <a:fillRect/>
          </a:stretch>
        </p:blipFill>
        <p:spPr bwMode="auto">
          <a:xfrm>
            <a:off x="4786314" y="1571612"/>
            <a:ext cx="3929090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Саша\AppData\Local\Microsoft\Windows\Temporary Internet Files\Content.Word\IMG_1315.png"/>
          <p:cNvPicPr/>
          <p:nvPr/>
        </p:nvPicPr>
        <p:blipFill>
          <a:blip r:embed="rId3"/>
          <a:srcRect t="28571" r="-21" b="16917"/>
          <a:stretch>
            <a:fillRect/>
          </a:stretch>
        </p:blipFill>
        <p:spPr bwMode="auto">
          <a:xfrm>
            <a:off x="357158" y="857232"/>
            <a:ext cx="3929090" cy="5008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Саша\AppData\Local\Microsoft\Windows\Temporary Internet Files\Content.Word\IMG_1310.png"/>
          <p:cNvPicPr/>
          <p:nvPr/>
        </p:nvPicPr>
        <p:blipFill>
          <a:blip r:embed="rId2"/>
          <a:srcRect t="35669" r="1729" b="10683"/>
          <a:stretch>
            <a:fillRect/>
          </a:stretch>
        </p:blipFill>
        <p:spPr bwMode="auto">
          <a:xfrm>
            <a:off x="4714876" y="1214422"/>
            <a:ext cx="3929090" cy="52683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Саша\AppData\Local\Microsoft\Windows\Temporary Internet Files\Content.Word\IMG_12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3929090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www.stihi.ru/pics/2016/10/17/117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28604"/>
            <a:ext cx="214314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Саша\AppData\Local\Microsoft\Windows\Temporary Internet Files\Content.Word\IMG_1293.png"/>
          <p:cNvPicPr/>
          <p:nvPr/>
        </p:nvPicPr>
        <p:blipFill>
          <a:blip r:embed="rId3" cstate="print"/>
          <a:srcRect l="10366" t="30225" r="17071" b="28884"/>
          <a:stretch>
            <a:fillRect/>
          </a:stretch>
        </p:blipFill>
        <p:spPr bwMode="auto">
          <a:xfrm>
            <a:off x="4143372" y="1571612"/>
            <a:ext cx="4643470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https://cdn2.static1-sima-land.com/items/451871/0/700-nw.jpg"/>
          <p:cNvPicPr/>
          <p:nvPr/>
        </p:nvPicPr>
        <p:blipFill>
          <a:blip r:embed="rId4"/>
          <a:srcRect l="3509" t="3226" r="3509" b="4839"/>
          <a:stretch>
            <a:fillRect/>
          </a:stretch>
        </p:blipFill>
        <p:spPr bwMode="auto">
          <a:xfrm>
            <a:off x="142844" y="2428868"/>
            <a:ext cx="378621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660" b="25424"/>
          <a:stretch>
            <a:fillRect/>
          </a:stretch>
        </p:blipFill>
        <p:spPr bwMode="auto">
          <a:xfrm>
            <a:off x="4572000" y="1214422"/>
            <a:ext cx="4214842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Саша\AppData\Local\Microsoft\Windows\Temporary Internet Files\Content.Word\IMG_1381.png"/>
          <p:cNvPicPr/>
          <p:nvPr/>
        </p:nvPicPr>
        <p:blipFill>
          <a:blip r:embed="rId3"/>
          <a:srcRect l="14003" t="22044" r="16222" b="23678"/>
          <a:stretch>
            <a:fillRect/>
          </a:stretch>
        </p:blipFill>
        <p:spPr bwMode="auto">
          <a:xfrm>
            <a:off x="214282" y="1142984"/>
            <a:ext cx="4000528" cy="527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55.userapi.com/c851132/v851132070/16a1c2/mf6AkrN-EYw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429684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785795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http://900igr.net/datas/obschestvoznanie/Semja-jachejka-obschestva/0002-002-Semj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286808" cy="578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Саша\AppData\Local\Microsoft\Windows\Temporary Internet Files\Content.Word\IMG_1297.png"/>
          <p:cNvPicPr/>
          <p:nvPr/>
        </p:nvPicPr>
        <p:blipFill>
          <a:blip r:embed="rId2" cstate="print"/>
          <a:srcRect t="18278" r="5722" b="15056"/>
          <a:stretch>
            <a:fillRect/>
          </a:stretch>
        </p:blipFill>
        <p:spPr bwMode="auto">
          <a:xfrm>
            <a:off x="4429124" y="1000108"/>
            <a:ext cx="4429156" cy="5546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://s018.radikal.ru/i516/1502/50/dc30f0f7a45f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500306"/>
            <a:ext cx="371477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cdn1.zp.ru/job/attaches/2019/04/a3/39/a33924b5ab97066b5822b4417b21d06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00042"/>
            <a:ext cx="257176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785795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Саша\AppData\Local\Microsoft\Windows\Temporary Internet Files\Content.Word\IMG_1301.png"/>
          <p:cNvPicPr/>
          <p:nvPr/>
        </p:nvPicPr>
        <p:blipFill>
          <a:blip r:embed="rId2" cstate="print"/>
          <a:srcRect t="29374" r="6673" b="29771"/>
          <a:stretch>
            <a:fillRect/>
          </a:stretch>
        </p:blipFill>
        <p:spPr bwMode="auto">
          <a:xfrm>
            <a:off x="285720" y="2357430"/>
            <a:ext cx="4643470" cy="4226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Саша\AppData\Local\Microsoft\Windows\Temporary Internet Files\Content.Word\IMG_1300.png"/>
          <p:cNvPicPr/>
          <p:nvPr/>
        </p:nvPicPr>
        <p:blipFill>
          <a:blip r:embed="rId3"/>
          <a:srcRect t="29137" r="10269" b="30165"/>
          <a:stretch>
            <a:fillRect/>
          </a:stretch>
        </p:blipFill>
        <p:spPr bwMode="auto">
          <a:xfrm>
            <a:off x="4071934" y="928670"/>
            <a:ext cx="4735811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857232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785795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Саша\AppData\Local\Microsoft\Windows\Temporary Internet Files\Content.Word\IMG_1295.png"/>
          <p:cNvPicPr/>
          <p:nvPr/>
        </p:nvPicPr>
        <p:blipFill>
          <a:blip r:embed="rId2" cstate="print"/>
          <a:srcRect t="16912" r="-24" b="11623"/>
          <a:stretch>
            <a:fillRect/>
          </a:stretch>
        </p:blipFill>
        <p:spPr bwMode="auto">
          <a:xfrm>
            <a:off x="428596" y="928670"/>
            <a:ext cx="3929090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Саша\AppData\Local\Microsoft\Windows\Temporary Internet Files\Content.Word\IMG_11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71612"/>
            <a:ext cx="4000528" cy="4927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ша\AppData\Local\Microsoft\Windows\Temporary Internet Files\Content.Word\IMG_11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285860"/>
            <a:ext cx="4071966" cy="5172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Саша\AppData\Local\Microsoft\Windows\Temporary Internet Files\Content.Word\IMG_1166.jpg"/>
          <p:cNvPicPr/>
          <p:nvPr/>
        </p:nvPicPr>
        <p:blipFill>
          <a:blip r:embed="rId3"/>
          <a:srcRect l="17034" t="12281" r="22402" b="15881"/>
          <a:stretch>
            <a:fillRect/>
          </a:stretch>
        </p:blipFill>
        <p:spPr bwMode="auto">
          <a:xfrm>
            <a:off x="428596" y="928670"/>
            <a:ext cx="3643338" cy="5357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ша\AppData\Local\Microsoft\Windows\Temporary Internet Files\Content.Word\IMG_1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643338" cy="471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/>
          <p:nvPr/>
        </p:nvPicPr>
        <p:blipFill>
          <a:blip r:embed="rId3" cstate="print"/>
          <a:srcRect t="4421" b="17478"/>
          <a:stretch>
            <a:fillRect/>
          </a:stretch>
        </p:blipFill>
        <p:spPr bwMode="auto">
          <a:xfrm>
            <a:off x="4429124" y="1071546"/>
            <a:ext cx="4429156" cy="52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Саша\AppData\Local\Microsoft\Windows\Temporary Internet Files\Content.Word\IMG_1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108057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Саша\AppData\Local\Microsoft\Windows\Temporary Internet Files\Content.Word\IMG_11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857652" cy="5143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0"/>
            <a:ext cx="6192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/>
          </a:p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143372" y="1000108"/>
            <a:ext cx="4429156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285720" y="714356"/>
            <a:ext cx="81439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Саша\AppData\Local\Microsoft\Windows\Temporary Internet Files\Content.Word\IMG_1294.png"/>
          <p:cNvPicPr/>
          <p:nvPr/>
        </p:nvPicPr>
        <p:blipFill>
          <a:blip r:embed="rId2" cstate="print"/>
          <a:srcRect t="30328" r="47" b="32787"/>
          <a:stretch>
            <a:fillRect/>
          </a:stretch>
        </p:blipFill>
        <p:spPr bwMode="auto">
          <a:xfrm>
            <a:off x="500034" y="785794"/>
            <a:ext cx="8215370" cy="5786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2000</TotalTime>
  <Words>20</Words>
  <Application>Microsoft Office PowerPoint</Application>
  <PresentationFormat>Экран (4:3)</PresentationFormat>
  <Paragraphs>128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Азбука здоровья.</dc:title>
  <dc:creator>Cаша</dc:creator>
  <cp:lastModifiedBy>Саша</cp:lastModifiedBy>
  <cp:revision>111</cp:revision>
  <dcterms:created xsi:type="dcterms:W3CDTF">2018-04-11T16:17:52Z</dcterms:created>
  <dcterms:modified xsi:type="dcterms:W3CDTF">2020-05-16T08:13:54Z</dcterms:modified>
</cp:coreProperties>
</file>