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604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00166" y="2643182"/>
            <a:ext cx="6095600" cy="11020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мастер класс по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познавательному развитию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исследования объектов живой и неживой природы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подготовила Денисова О.П.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"Прогулка в лес"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7072362" cy="328614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Цель: формировать правильное отношение к лесным обитателям; расширить знания детей о правилах поведения в лесу; упражнять в распознавании предупреждающих и запрещающих экологических знаков.</a:t>
            </a:r>
          </a:p>
          <a:p>
            <a:r>
              <a:rPr lang="ru-RU" dirty="0" smtClean="0"/>
              <a:t>Материал: планшет с изображением лесной поляны с несколькими тропинками, на которых размещены предупреждающие знаки; силуэты детей, которых можно перемещать по тропинкам; набор запрещающих экологических знаков в </a:t>
            </a:r>
            <a:r>
              <a:rPr lang="ru-RU" dirty="0" smtClean="0"/>
              <a:t>конверте.</a:t>
            </a:r>
            <a:endParaRPr lang="ru-RU" dirty="0" smtClean="0"/>
          </a:p>
          <a:p>
            <a:r>
              <a:rPr lang="ru-RU" dirty="0" smtClean="0"/>
              <a:t>Ход игры:</a:t>
            </a:r>
          </a:p>
          <a:p>
            <a:r>
              <a:rPr lang="ru-RU" dirty="0" smtClean="0"/>
              <a:t>В игре может участвовать группа детей, которые отправляются в «лес» на прогулку. На первом этапе следует провести ребят по «тропинке», рассказать, что на ней находится, выставить соответствующие экологические знаки, помогающие соблюдать правила поведения в лесу.</a:t>
            </a:r>
          </a:p>
          <a:p>
            <a:r>
              <a:rPr lang="ru-RU" dirty="0" smtClean="0"/>
              <a:t>На втором этапе дети самостоятельно путешествуют по «лесным тропинкам», где расставлены различные экологические знаки. Ребята </a:t>
            </a:r>
            <a:r>
              <a:rPr lang="ru-RU" dirty="0" err="1" smtClean="0"/>
              <a:t>долж</a:t>
            </a:r>
            <a:r>
              <a:rPr lang="ru-RU" dirty="0" smtClean="0"/>
              <a:t> </a:t>
            </a:r>
            <a:r>
              <a:rPr lang="ru-RU" dirty="0" err="1" smtClean="0"/>
              <a:t>ны</a:t>
            </a:r>
            <a:r>
              <a:rPr lang="ru-RU" dirty="0" smtClean="0"/>
              <a:t> объяснить по ним правила поведения в лесу. За правильный ответ — фишка. Побеждает тот, кто наберет максимальное количество фишек.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ww.wite.ru/images/cms/data/game_pic/marina/neskuchnie/volshebnymi_naklejkami/tri_porosenka/igra_naklejkami_tri_porosenka_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075044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0f8f/0013ab16-b30addda/img55.jpg"/>
          <p:cNvPicPr/>
          <p:nvPr/>
        </p:nvPicPr>
        <p:blipFill>
          <a:blip r:embed="rId3"/>
          <a:srcRect l="9447" t="20122" r="5031" b="15244"/>
          <a:stretch>
            <a:fillRect/>
          </a:stretch>
        </p:blipFill>
        <p:spPr bwMode="auto">
          <a:xfrm>
            <a:off x="4357686" y="1142984"/>
            <a:ext cx="4214284" cy="239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5.infourok.ru/uploads/ex/01d1/0012b2f8-8bace0c5/hello_html_m48b8926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08787" y="3320775"/>
            <a:ext cx="19266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</a:t>
            </a:r>
            <a:r>
              <a:rPr lang="ru-RU" dirty="0" smtClean="0"/>
              <a:t> «лото времена года»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5904656" cy="307257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Цель: закрепить представления детей о характерных явлениях в живой и неживой природе в разные сезоны, их взаимосвязи и взаимозависимости.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080" y="1357298"/>
            <a:ext cx="5904656" cy="42148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Материал: </a:t>
            </a:r>
            <a:r>
              <a:rPr lang="ru-RU" dirty="0" smtClean="0"/>
              <a:t>игровое поле  </a:t>
            </a:r>
            <a:r>
              <a:rPr lang="ru-RU" dirty="0" smtClean="0"/>
              <a:t>в соответствии с моделями времен года и набор </a:t>
            </a:r>
            <a:r>
              <a:rPr lang="ru-RU" dirty="0" smtClean="0"/>
              <a:t>картинок с </a:t>
            </a:r>
            <a:r>
              <a:rPr lang="ru-RU" dirty="0" smtClean="0"/>
              <a:t>изображением различных явлений в живой и неживой природе в каждое время года, например: весной в ручейке плавают кораблики, расцвел ландыш, птицы вьют гнезда и др.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080" y="1428736"/>
            <a:ext cx="5904656" cy="38576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Ход игры:</a:t>
            </a:r>
          </a:p>
          <a:p>
            <a:r>
              <a:rPr lang="ru-RU" dirty="0" smtClean="0"/>
              <a:t>Играют </a:t>
            </a:r>
            <a:r>
              <a:rPr lang="ru-RU" b="1" dirty="0" smtClean="0"/>
              <a:t> </a:t>
            </a:r>
            <a:r>
              <a:rPr lang="ru-RU" dirty="0" smtClean="0"/>
              <a:t>от 1 до 8 человек.</a:t>
            </a:r>
          </a:p>
          <a:p>
            <a:r>
              <a:rPr lang="ru-RU" b="1" dirty="0" smtClean="0"/>
              <a:t>Правила игры:</a:t>
            </a:r>
            <a:endParaRPr lang="ru-RU" dirty="0" smtClean="0"/>
          </a:p>
          <a:p>
            <a:r>
              <a:rPr lang="ru-RU" dirty="0" smtClean="0"/>
              <a:t>Ребенку  необходимо </a:t>
            </a:r>
            <a:r>
              <a:rPr lang="ru-RU" dirty="0" smtClean="0"/>
              <a:t>собрать игровое поле </a:t>
            </a:r>
            <a:r>
              <a:rPr lang="ru-RU" dirty="0" smtClean="0"/>
              <a:t>соответствующего </a:t>
            </a:r>
            <a:r>
              <a:rPr lang="ru-RU" dirty="0" smtClean="0"/>
              <a:t>сезона и рассказать о характерных явлениях как в неживой, так и в живой природе.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.pinimg.com/originals/8c/0a/45/8c0a45e874dcd3f5b10a1cb4fb052ff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ВНИМАНИЕ!!!!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143108" y="1428736"/>
            <a:ext cx="5605628" cy="5177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Посмотри, мой милый друг,</a:t>
            </a:r>
            <a:br>
              <a:rPr lang="ru-RU" sz="2400" dirty="0" smtClean="0"/>
            </a:br>
            <a:r>
              <a:rPr lang="ru-RU" sz="2400" dirty="0" smtClean="0"/>
              <a:t>Что находится вокруг?</a:t>
            </a:r>
            <a:br>
              <a:rPr lang="ru-RU" sz="2400" dirty="0" smtClean="0"/>
            </a:br>
            <a:r>
              <a:rPr lang="ru-RU" sz="2400" dirty="0" smtClean="0"/>
              <a:t>Небо светло-голубое,</a:t>
            </a:r>
            <a:br>
              <a:rPr lang="ru-RU" sz="2400" dirty="0" smtClean="0"/>
            </a:br>
            <a:r>
              <a:rPr lang="ru-RU" sz="2400" dirty="0" smtClean="0"/>
              <a:t>Солнце светит золотое,</a:t>
            </a:r>
            <a:br>
              <a:rPr lang="ru-RU" sz="2400" dirty="0" smtClean="0"/>
            </a:br>
            <a:r>
              <a:rPr lang="ru-RU" sz="2400" dirty="0" smtClean="0"/>
              <a:t>Ветер листьями играет,</a:t>
            </a:r>
            <a:br>
              <a:rPr lang="ru-RU" sz="2400" dirty="0" smtClean="0"/>
            </a:br>
            <a:r>
              <a:rPr lang="ru-RU" sz="2400" dirty="0" smtClean="0"/>
              <a:t>Тучка в небе проплывает.</a:t>
            </a:r>
            <a:br>
              <a:rPr lang="ru-RU" sz="2400" dirty="0" smtClean="0"/>
            </a:br>
            <a:r>
              <a:rPr lang="ru-RU" sz="2400" dirty="0" smtClean="0"/>
              <a:t>Поле, речка и трава,</a:t>
            </a:r>
            <a:br>
              <a:rPr lang="ru-RU" sz="2400" dirty="0" smtClean="0"/>
            </a:br>
            <a:r>
              <a:rPr lang="ru-RU" sz="2400" dirty="0" smtClean="0"/>
              <a:t>Горы, воздух и листва,</a:t>
            </a:r>
            <a:br>
              <a:rPr lang="ru-RU" sz="2400" dirty="0" smtClean="0"/>
            </a:br>
            <a:r>
              <a:rPr lang="ru-RU" sz="2400" dirty="0" smtClean="0"/>
              <a:t>Птицы, звери и леса,</a:t>
            </a:r>
            <a:br>
              <a:rPr lang="ru-RU" sz="2400" dirty="0" smtClean="0"/>
            </a:br>
            <a:r>
              <a:rPr lang="ru-RU" sz="2400" dirty="0" smtClean="0"/>
              <a:t>Гром, туманы и роса.</a:t>
            </a:r>
            <a:br>
              <a:rPr lang="ru-RU" sz="2400" dirty="0" smtClean="0"/>
            </a:br>
            <a:r>
              <a:rPr lang="ru-RU" sz="2400" dirty="0" smtClean="0"/>
              <a:t>Человек и время года -</a:t>
            </a:r>
            <a:br>
              <a:rPr lang="ru-RU" sz="2400" dirty="0" smtClean="0"/>
            </a:br>
            <a:r>
              <a:rPr lang="ru-RU" sz="2400" dirty="0" smtClean="0"/>
              <a:t>Это всё вокруг....</a:t>
            </a:r>
            <a:r>
              <a:rPr lang="ru-RU" sz="2400" b="1" dirty="0" smtClean="0"/>
              <a:t>(природа)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3116"/>
            <a:ext cx="7643866" cy="32147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Играя , ребенок  познает многоликий мир природы учиться общаться с животными и растениями, взаимодействовать с предметами неживой природы, усваивает сложную систему отношений с окружающей средой.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6643734" cy="321471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Одним из эффективных и наиболее интересных для детей средством экологического воспитания являются дидактические игры экологического содержания. Игра - это способ осмысления окружающего мира и своего места в нем , освоение соответствующих различным ситуациям моделей поведения.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080" y="1571612"/>
            <a:ext cx="5156812" cy="407196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ВИДЫ ДИДАКТИЧЕСКИХ ИГР</a:t>
            </a:r>
            <a:endParaRPr lang="ru-RU" dirty="0" smtClean="0"/>
          </a:p>
          <a:p>
            <a:r>
              <a:rPr lang="ru-RU" b="1" dirty="0" smtClean="0"/>
              <a:t>Игры с предметами ( с игрушками, природным материалом)</a:t>
            </a:r>
            <a:endParaRPr lang="ru-RU" dirty="0" smtClean="0"/>
          </a:p>
          <a:p>
            <a:r>
              <a:rPr lang="ru-RU" b="1" dirty="0" smtClean="0"/>
              <a:t>Настольно- печатные игры</a:t>
            </a:r>
            <a:endParaRPr lang="ru-RU" dirty="0" smtClean="0"/>
          </a:p>
          <a:p>
            <a:r>
              <a:rPr lang="ru-RU" b="1" dirty="0" smtClean="0"/>
              <a:t>Словесные игры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ПРЕДМЕТНЫЕ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Игры с листьями, семенами, цветами, овощами, фруктами (« Чудесный мешочек</a:t>
            </a:r>
            <a:r>
              <a:rPr lang="ru-RU" b="1" dirty="0" smtClean="0"/>
              <a:t>»,</a:t>
            </a:r>
          </a:p>
          <a:p>
            <a:r>
              <a:rPr lang="ru-RU" b="1" dirty="0" smtClean="0"/>
              <a:t>« </a:t>
            </a:r>
            <a:r>
              <a:rPr lang="ru-RU" b="1" dirty="0" smtClean="0"/>
              <a:t>Вершки и корешки»,» Чьи детки на этой ветке»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4939648" cy="118522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НАСТОЛЬНО –ПЕЧАТНЫЕ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3001132"/>
          </a:xfrm>
        </p:spPr>
        <p:txBody>
          <a:bodyPr/>
          <a:lstStyle/>
          <a:p>
            <a:r>
              <a:rPr lang="ru-RU" dirty="0" smtClean="0"/>
              <a:t>«Чем </a:t>
            </a:r>
            <a:r>
              <a:rPr lang="ru-RU" dirty="0" smtClean="0"/>
              <a:t>был — чем стал</a:t>
            </a:r>
            <a:r>
              <a:rPr lang="ru-RU" dirty="0" smtClean="0"/>
              <a:t>»</a:t>
            </a:r>
          </a:p>
          <a:p>
            <a:r>
              <a:rPr lang="ru-RU" b="1" u="sng" dirty="0" smtClean="0"/>
              <a:t>Угадай – </a:t>
            </a:r>
            <a:r>
              <a:rPr lang="ru-RU" b="1" u="sng" dirty="0" err="1" smtClean="0"/>
              <a:t>ка</a:t>
            </a:r>
            <a:r>
              <a:rPr lang="ru-RU" b="1" u="sng" dirty="0" smtClean="0"/>
              <a:t>»</a:t>
            </a:r>
            <a:endParaRPr lang="ru-RU" dirty="0" smtClean="0"/>
          </a:p>
          <a:p>
            <a:r>
              <a:rPr lang="ru-RU" u="sng" dirty="0" smtClean="0"/>
              <a:t>«</a:t>
            </a:r>
            <a:r>
              <a:rPr lang="ru-RU" b="1" u="sng" dirty="0" smtClean="0"/>
              <a:t>Пищевые цепочки в лесу».</a:t>
            </a:r>
            <a:endParaRPr lang="ru-RU" dirty="0" smtClean="0"/>
          </a:p>
          <a:p>
            <a:r>
              <a:rPr lang="ru-RU" b="1" dirty="0" smtClean="0"/>
              <a:t>«ЛЕСНИК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dirty="0" smtClean="0"/>
              <a:t> «лото»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СЛОВЕСНЫЕ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Построены на словах и действиях играющих:</a:t>
            </a:r>
            <a:endParaRPr lang="ru-RU" dirty="0" smtClean="0"/>
          </a:p>
          <a:p>
            <a:r>
              <a:rPr lang="ru-RU" b="1" dirty="0" smtClean="0"/>
              <a:t>« Кто летает, бегает, прыгает»</a:t>
            </a:r>
            <a:endParaRPr lang="ru-RU" dirty="0" smtClean="0"/>
          </a:p>
          <a:p>
            <a:r>
              <a:rPr lang="ru-RU" b="1" dirty="0" smtClean="0"/>
              <a:t>«В воде, в воздухе, на земле»</a:t>
            </a:r>
            <a:endParaRPr lang="ru-RU" dirty="0" smtClean="0"/>
          </a:p>
          <a:p>
            <a:r>
              <a:rPr lang="ru-RU" b="1" dirty="0" smtClean="0"/>
              <a:t>«Нужно- не нужно»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ПОДВИЖНЫЕ ЭКОЛОГИЧЕСКИЕ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285256"/>
            <a:ext cx="6786610" cy="31440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Помогают закрепить знания о животных, подрожать их повадкам и образу жизни ( « Наседка и цыплята», « Мыши и кот»);</a:t>
            </a:r>
            <a:endParaRPr lang="ru-RU" dirty="0" smtClean="0"/>
          </a:p>
          <a:p>
            <a:r>
              <a:rPr lang="ru-RU" b="1" dirty="0" smtClean="0"/>
              <a:t>Отражают явления живой и неживой природы ( « Солнышко и дождик»);</a:t>
            </a:r>
            <a:endParaRPr lang="ru-RU" dirty="0" smtClean="0"/>
          </a:p>
          <a:p>
            <a:r>
              <a:rPr lang="ru-RU" b="1" dirty="0" smtClean="0"/>
              <a:t>Проводимые на свежем воздухе , укрепляют иммунитет ребенка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270</Words>
  <Application>Microsoft Office PowerPoint</Application>
  <PresentationFormat>Экран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мастер класс по познавательному развитию детей исследования объектов живой и неживой природы                                            подготовила Денисова О.П. </vt:lpstr>
      <vt:lpstr>Слайд 2</vt:lpstr>
      <vt:lpstr>Слайд 3</vt:lpstr>
      <vt:lpstr>Слайд 4</vt:lpstr>
      <vt:lpstr>Слайд 5</vt:lpstr>
      <vt:lpstr>ПРЕДМЕТНЫЕ ИГРЫ</vt:lpstr>
      <vt:lpstr>НАСТОЛЬНО –ПЕЧАТНЫЕ ИГРЫ</vt:lpstr>
      <vt:lpstr>СЛОВЕСНЫЕ ИГРЫ</vt:lpstr>
      <vt:lpstr>ПОДВИЖНЫЕ ЭКОЛОГИЧЕСКИЕ ИГРЫ</vt:lpstr>
      <vt:lpstr>"Прогулка в лес" </vt:lpstr>
      <vt:lpstr>Слайд 11</vt:lpstr>
      <vt:lpstr>Дидактическая игра  «лото времена года» </vt:lpstr>
      <vt:lpstr>Слайд 13</vt:lpstr>
      <vt:lpstr>Слайд 14</vt:lpstr>
      <vt:lpstr>Слайд 15</vt:lpstr>
      <vt:lpstr>Слайд 16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SUPER</cp:lastModifiedBy>
  <cp:revision>543</cp:revision>
  <dcterms:created xsi:type="dcterms:W3CDTF">2018-02-25T09:09:03Z</dcterms:created>
  <dcterms:modified xsi:type="dcterms:W3CDTF">2020-11-11T17:21:04Z</dcterms:modified>
</cp:coreProperties>
</file>