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8" r:id="rId3"/>
    <p:sldId id="259" r:id="rId4"/>
    <p:sldId id="274" r:id="rId5"/>
    <p:sldId id="275" r:id="rId6"/>
    <p:sldId id="260" r:id="rId7"/>
    <p:sldId id="261" r:id="rId8"/>
    <p:sldId id="269" r:id="rId9"/>
    <p:sldId id="268" r:id="rId10"/>
    <p:sldId id="262" r:id="rId11"/>
    <p:sldId id="270" r:id="rId12"/>
    <p:sldId id="263" r:id="rId13"/>
    <p:sldId id="265" r:id="rId14"/>
    <p:sldId id="272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ocuments\3декаб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7"/>
            <a:ext cx="8784976" cy="619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Подготовила  Булгакова Н.А., воспитатель  старшей  группы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cuments\МОГИ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910260" cy="4666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92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cuments\У МЕМОРИА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464496" cy="599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МОГИЛА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243" y="404664"/>
            <a:ext cx="4291245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td0.mycdn.me/image?id=854639031330&amp;t=20&amp;plc=WEB&amp;tkn=*C-aVb-CLFeWOAN1YPORG8ZPj0D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3490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69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ВЕТЕРАНЫ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888432" cy="341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n\Desktop\ВЕТЕРА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456" y="332656"/>
            <a:ext cx="4896544" cy="3321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Admin\Desktop\ВЕТЕРАНЫ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77" y="3861048"/>
            <a:ext cx="461036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Admin\Desktop\ВЕТЕРАНЫ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008" y="3789040"/>
            <a:ext cx="4069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54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МОГИЛА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536504" cy="3408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n\Desktop\МОГИЛА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96625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dmin\Desktop\МОГИЛА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3" y="364502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«Имя твое неизвестно, подвиг твой </a:t>
            </a:r>
            <a:r>
              <a:rPr lang="ru-RU" sz="44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бессмертен</a:t>
            </a:r>
            <a:r>
              <a:rPr lang="ru-RU" sz="440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4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76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1844" y="2204864"/>
            <a:ext cx="49048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tx1">
                    <a:lumMod val="85000"/>
                  </a:schemeClr>
                </a:solidFill>
                <a:effectLst/>
              </a:rPr>
              <a:t>СПАСИБО ЗА 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tx1">
                    <a:lumMod val="85000"/>
                  </a:schemeClr>
                </a:solidFill>
                <a:effectLst/>
              </a:rPr>
              <a:t>ВНИМАНИЕ!</a:t>
            </a:r>
            <a:endParaRPr lang="ru-RU" sz="5400" b="1" cap="none" spc="0" dirty="0">
              <a:ln w="50800"/>
              <a:solidFill>
                <a:schemeClr val="tx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3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08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8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МЕМОРИ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2" y="548680"/>
            <a:ext cx="8892480" cy="592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25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931194" cy="2627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4896544" cy="3674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77072"/>
            <a:ext cx="468704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Д.jpg"/>
          <p:cNvPicPr>
            <a:picLocks noChangeAspect="1" noChangeArrowheads="1"/>
          </p:cNvPicPr>
          <p:nvPr/>
        </p:nvPicPr>
        <p:blipFill>
          <a:blip r:embed="rId2" cstate="print"/>
          <a:srcRect l="854"/>
          <a:stretch>
            <a:fillRect/>
          </a:stretch>
        </p:blipFill>
        <p:spPr bwMode="auto">
          <a:xfrm>
            <a:off x="69624" y="404663"/>
            <a:ext cx="8894864" cy="570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57"/>
          <a:stretch>
            <a:fillRect/>
          </a:stretch>
        </p:blipFill>
        <p:spPr bwMode="auto">
          <a:xfrm>
            <a:off x="179512" y="188640"/>
            <a:ext cx="4058420" cy="3010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737" y="117294"/>
            <a:ext cx="4737751" cy="3095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3228"/>
            <a:ext cx="4104456" cy="3179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50128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44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7608"/>
            <a:ext cx="4104456" cy="3384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ds02.infourok.ru/uploads/ex/105e/0000858d-1d62725f/img7.jpg"/>
          <p:cNvPicPr>
            <a:picLocks noChangeAspect="1" noChangeArrowheads="1"/>
          </p:cNvPicPr>
          <p:nvPr/>
        </p:nvPicPr>
        <p:blipFill>
          <a:blip r:embed="rId3" cstate="print"/>
          <a:srcRect l="5901" t="6300" r="7864" b="6551"/>
          <a:stretch>
            <a:fillRect/>
          </a:stretch>
        </p:blipFill>
        <p:spPr bwMode="auto">
          <a:xfrm>
            <a:off x="4572000" y="109156"/>
            <a:ext cx="4248472" cy="3220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static.tildacdn.com/tild6632-6539-4165-b932-383133613233/noro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008" y="3429000"/>
            <a:ext cx="4547538" cy="327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900igr.net/up/datai/163969/0031-027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270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ПИСЬМО с фронт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"/>
            <a:ext cx="5328592" cy="359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письмо победы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6526" y="3717032"/>
            <a:ext cx="644061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1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746"/>
            <a:ext cx="4932040" cy="337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1111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89727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11111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20688"/>
            <a:ext cx="3950359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414</TotalTime>
  <Words>20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Admin</cp:lastModifiedBy>
  <cp:revision>41</cp:revision>
  <dcterms:created xsi:type="dcterms:W3CDTF">2018-12-04T11:47:38Z</dcterms:created>
  <dcterms:modified xsi:type="dcterms:W3CDTF">2020-12-01T16:21:56Z</dcterms:modified>
</cp:coreProperties>
</file>