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66" r:id="rId5"/>
    <p:sldId id="267" r:id="rId6"/>
    <p:sldId id="265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CC9B3-1B54-4BDE-BAC0-621BB46F48E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A07E-1438-4AE1-B7FD-41302175F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214688" y="214313"/>
            <a:ext cx="240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latin typeface="Calibri" pitchFamily="34" charset="0"/>
              </a:rPr>
              <a:t>Технологическая карта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143250" y="500063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latin typeface="Calibri" pitchFamily="34" charset="0"/>
              </a:rPr>
              <a:t>игра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857625" y="500063"/>
            <a:ext cx="27027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 smtClean="0">
                <a:latin typeface="Calibri" pitchFamily="34" charset="0"/>
              </a:rPr>
              <a:t>«Бережливая капелька »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42875" y="928688"/>
            <a:ext cx="785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Calibri" pitchFamily="34" charset="0"/>
              </a:rPr>
              <a:t>Цель: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928688"/>
            <a:ext cx="7929563" cy="357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формировать первоначальные представления о бережливом отношении к воде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163513" y="1357313"/>
            <a:ext cx="1336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>
                <a:latin typeface="Calibri" pitchFamily="34" charset="0"/>
              </a:rPr>
              <a:t>Необходимое </a:t>
            </a:r>
          </a:p>
          <a:p>
            <a:pPr eaLnBrk="1" hangingPunct="1"/>
            <a:r>
              <a:rPr lang="ru-RU" altLang="ru-RU" sz="1400">
                <a:latin typeface="Calibri" pitchFamily="34" charset="0"/>
              </a:rPr>
              <a:t>оборудование: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88" y="1357313"/>
            <a:ext cx="7286625" cy="271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Наборы </a:t>
            </a:r>
            <a:r>
              <a:rPr lang="ru-RU" dirty="0" smtClean="0"/>
              <a:t>картинок с изображением воды</a:t>
            </a:r>
            <a:endParaRPr lang="ru-RU" dirty="0"/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292100" y="3789363"/>
            <a:ext cx="2351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Calibri" pitchFamily="34" charset="0"/>
              </a:rPr>
              <a:t>Планируемый результат: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4221163"/>
            <a:ext cx="2571750" cy="2376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1.Углублены представления  детей о </a:t>
            </a:r>
            <a:r>
              <a:rPr lang="ru-RU" sz="1400" dirty="0"/>
              <a:t>роли воды в жизни человека, </a:t>
            </a:r>
            <a:r>
              <a:rPr lang="ru-RU" sz="1400" dirty="0" smtClean="0"/>
              <a:t>и всего живого.</a:t>
            </a:r>
          </a:p>
          <a:p>
            <a:pPr>
              <a:defRPr/>
            </a:pPr>
            <a:r>
              <a:rPr lang="ru-RU" sz="1400" dirty="0" smtClean="0"/>
              <a:t>2.Развиты </a:t>
            </a:r>
            <a:r>
              <a:rPr lang="ru-RU" sz="1400" dirty="0"/>
              <a:t>представления о бережливом отношении к </a:t>
            </a:r>
            <a:r>
              <a:rPr lang="ru-RU" sz="1400" dirty="0" smtClean="0"/>
              <a:t>воде.</a:t>
            </a:r>
          </a:p>
        </p:txBody>
      </p:sp>
      <p:sp>
        <p:nvSpPr>
          <p:cNvPr id="2059" name="TextBox 10"/>
          <p:cNvSpPr txBox="1">
            <a:spLocks noChangeArrowheads="1"/>
          </p:cNvSpPr>
          <p:nvPr/>
        </p:nvSpPr>
        <p:spPr bwMode="auto">
          <a:xfrm>
            <a:off x="4532313" y="1628775"/>
            <a:ext cx="304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latin typeface="Calibri" pitchFamily="34" charset="0"/>
              </a:rPr>
              <a:t>Алгоритм организации игры: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3250" y="2143125"/>
            <a:ext cx="5786438" cy="3230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/>
              <a:t>Объяснить детям о значимости воды в жизни живых организмов.</a:t>
            </a:r>
            <a:endParaRPr lang="ru-RU" sz="13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2.Предложить </a:t>
            </a:r>
            <a:r>
              <a:rPr lang="ru-RU" sz="1300" dirty="0" smtClean="0"/>
              <a:t>рассмотреть картинки с изображением использования .воды  :</a:t>
            </a:r>
            <a:endParaRPr lang="ru-RU" sz="13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Объект – </a:t>
            </a:r>
            <a:r>
              <a:rPr lang="ru-RU" sz="1300" dirty="0" smtClean="0"/>
              <a:t>капелька 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/>
              <a:t>Почему растениям нужна вода?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/>
              <a:t>Почему рыбам нужна вода?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/>
              <a:t>Почему нужен дождь?</a:t>
            </a:r>
            <a:endParaRPr lang="ru-RU" sz="1300" dirty="0"/>
          </a:p>
          <a:p>
            <a:pPr>
              <a:defRPr/>
            </a:pPr>
            <a:r>
              <a:rPr lang="ru-RU" sz="1400" dirty="0" smtClean="0"/>
              <a:t>Почему  нельзя загрязнять водоемы? </a:t>
            </a:r>
          </a:p>
          <a:p>
            <a:pPr>
              <a:defRPr/>
            </a:pPr>
            <a:r>
              <a:rPr lang="ru-RU" sz="1400" dirty="0" smtClean="0"/>
              <a:t>Почему  нужно  экономить воду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/>
              <a:t>3.Сформировать вывод для чего нужно беречь воду.</a:t>
            </a:r>
            <a:endParaRPr lang="ru-RU" sz="13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59338" y="142875"/>
            <a:ext cx="40703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Автор:</a:t>
            </a:r>
            <a:r>
              <a:rPr lang="ru-RU" sz="1000" dirty="0">
                <a:latin typeface="+mn-lt"/>
                <a:cs typeface="+mn-cs"/>
              </a:rPr>
              <a:t> </a:t>
            </a:r>
            <a:r>
              <a:rPr lang="ru-RU" sz="1000" dirty="0" err="1" smtClean="0">
                <a:latin typeface="+mn-lt"/>
                <a:cs typeface="+mn-cs"/>
              </a:rPr>
              <a:t>коцырева</a:t>
            </a:r>
            <a:r>
              <a:rPr lang="ru-RU" sz="1000" dirty="0" smtClean="0">
                <a:latin typeface="+mn-lt"/>
                <a:cs typeface="+mn-cs"/>
              </a:rPr>
              <a:t> О.А.., </a:t>
            </a:r>
            <a:r>
              <a:rPr lang="ru-RU" sz="1000" dirty="0">
                <a:latin typeface="+mn-lt"/>
                <a:cs typeface="+mn-cs"/>
              </a:rPr>
              <a:t>воспитатель, МБДОУ ДС №12 «Ёлочка»</a:t>
            </a:r>
          </a:p>
        </p:txBody>
      </p:sp>
      <p:sp>
        <p:nvSpPr>
          <p:cNvPr id="2062" name="TextBox 13"/>
          <p:cNvSpPr txBox="1">
            <a:spLocks noChangeArrowheads="1"/>
          </p:cNvSpPr>
          <p:nvPr/>
        </p:nvSpPr>
        <p:spPr bwMode="auto">
          <a:xfrm>
            <a:off x="357188" y="1857375"/>
            <a:ext cx="219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>
                <a:latin typeface="Calibri" pitchFamily="34" charset="0"/>
              </a:rPr>
              <a:t>Инструменты </a:t>
            </a:r>
          </a:p>
          <a:p>
            <a:pPr algn="ctr" eaLnBrk="1" hangingPunct="1"/>
            <a:r>
              <a:rPr lang="ru-RU" altLang="ru-RU" sz="1400">
                <a:latin typeface="Calibri" pitchFamily="34" charset="0"/>
              </a:rPr>
              <a:t>бережливого управления: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348880"/>
            <a:ext cx="2571750" cy="1000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5 почему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64" name="TextBox 15"/>
          <p:cNvSpPr txBox="1">
            <a:spLocks noChangeArrowheads="1"/>
          </p:cNvSpPr>
          <p:nvPr/>
        </p:nvSpPr>
        <p:spPr bwMode="auto">
          <a:xfrm>
            <a:off x="2928938" y="5715000"/>
            <a:ext cx="1211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>
                <a:latin typeface="Calibri" pitchFamily="34" charset="0"/>
              </a:rPr>
              <a:t>Перспектива: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40200" y="5518150"/>
            <a:ext cx="4789488" cy="1223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228600" eaLnBrk="1" hangingPunct="1"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1.Предложить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разложить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картинки с изображением по сбережению воды.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228600" eaLnBrk="1" hangingPunct="1"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2.Игровые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Переливашки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228600" eaLnBrk="1" hangingPunct="1"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3.Предложить детям совместно нарисовать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тучку с капелькой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ваня\Рабочий стол\Новая папка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uments and Settings\ваня\Рабочий стол\Новая папка\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3360000" cy="2520000"/>
          </a:xfrm>
          <a:prstGeom prst="rect">
            <a:avLst/>
          </a:prstGeom>
          <a:noFill/>
        </p:spPr>
      </p:pic>
      <p:pic>
        <p:nvPicPr>
          <p:cNvPr id="2052" name="Picture 4" descr="D:\Documents and Settings\ваня\Рабочий стол\Новая папка\img_user_file_5a60d98906c48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360000" cy="2520000"/>
          </a:xfrm>
          <a:prstGeom prst="rect">
            <a:avLst/>
          </a:prstGeom>
          <a:noFill/>
        </p:spPr>
      </p:pic>
      <p:pic>
        <p:nvPicPr>
          <p:cNvPr id="2053" name="Picture 5" descr="D:\Documents and Settings\ваня\Рабочий стол\Новая папка\вода-питьевая-эконом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12976"/>
            <a:ext cx="3312368" cy="2024063"/>
          </a:xfrm>
          <a:prstGeom prst="rect">
            <a:avLst/>
          </a:prstGeom>
          <a:noFill/>
        </p:spPr>
      </p:pic>
      <p:pic>
        <p:nvPicPr>
          <p:cNvPr id="2054" name="Picture 6" descr="D:\Documents and Settings\ваня\Рабочий стол\Depositphotos_111968806_m-2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284984"/>
            <a:ext cx="3048000" cy="218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ваня\Рабочий стол\Новая папка\водоем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258218" cy="2520000"/>
          </a:xfrm>
          <a:prstGeom prst="rect">
            <a:avLst/>
          </a:prstGeom>
          <a:noFill/>
        </p:spPr>
      </p:pic>
      <p:pic>
        <p:nvPicPr>
          <p:cNvPr id="4099" name="Picture 3" descr="D:\Documents and Settings\ваня\Рабочий стол\Новая папка\вода и рыб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48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ваня\Рабочий стол\Новая папка\вода и прир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121025" cy="2341563"/>
          </a:xfrm>
          <a:prstGeom prst="rect">
            <a:avLst/>
          </a:prstGeom>
          <a:noFill/>
        </p:spPr>
      </p:pic>
      <p:pic>
        <p:nvPicPr>
          <p:cNvPr id="5123" name="Picture 3" descr="D:\Documents and Settings\ваня\Рабочий стол\Новая папка\растение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36288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ваня\Рабочий стол\Новая папка\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360000" cy="2520000"/>
          </a:xfrm>
          <a:prstGeom prst="rect">
            <a:avLst/>
          </a:prstGeom>
          <a:noFill/>
        </p:spPr>
      </p:pic>
      <p:pic>
        <p:nvPicPr>
          <p:cNvPr id="3075" name="Picture 3" descr="D:\Documents and Settings\ваня\Рабочий стол\Новая папка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360000" cy="2520000"/>
          </a:xfrm>
          <a:prstGeom prst="rect">
            <a:avLst/>
          </a:prstGeom>
          <a:noFill/>
        </p:spPr>
      </p:pic>
      <p:pic>
        <p:nvPicPr>
          <p:cNvPr id="3076" name="Picture 4" descr="D:\Documents and Settings\ваня\Рабочий стол\Новая папка\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3360000" cy="2520000"/>
          </a:xfrm>
          <a:prstGeom prst="rect">
            <a:avLst/>
          </a:prstGeom>
          <a:noFill/>
        </p:spPr>
      </p:pic>
      <p:pic>
        <p:nvPicPr>
          <p:cNvPr id="3077" name="Picture 5" descr="D:\Documents and Settings\ваня\Рабочий стол\Новая папка\screen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140968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ваня\Рабочий стол\Новая папк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151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ваня</dc:creator>
  <cp:lastModifiedBy>ваня</cp:lastModifiedBy>
  <cp:revision>24</cp:revision>
  <dcterms:created xsi:type="dcterms:W3CDTF">2020-09-05T11:33:16Z</dcterms:created>
  <dcterms:modified xsi:type="dcterms:W3CDTF">2020-10-23T06:35:38Z</dcterms:modified>
</cp:coreProperties>
</file>