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4660"/>
  </p:normalViewPr>
  <p:slideViewPr>
    <p:cSldViewPr>
      <p:cViewPr varScale="1">
        <p:scale>
          <a:sx n="69" d="100"/>
          <a:sy n="69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2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5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9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9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7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89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8C018-3EEA-4BC5-A360-3945F54BD30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CEC58-23AB-491A-B2D3-C18296FA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4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5" y="225674"/>
            <a:ext cx="7086789" cy="48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1557" y="4813992"/>
            <a:ext cx="7446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4800" dirty="0"/>
              <a:t> </a:t>
            </a:r>
            <a:r>
              <a:rPr lang="ru-RU" sz="4800" b="1" dirty="0" err="1"/>
              <a:t>Абайты</a:t>
            </a:r>
            <a:r>
              <a:rPr lang="ru-RU" sz="4800" b="1" dirty="0"/>
              <a:t> Иваны </a:t>
            </a:r>
            <a:r>
              <a:rPr lang="ru-RU" sz="4800" b="1" dirty="0" err="1"/>
              <a:t>фырт</a:t>
            </a:r>
            <a:r>
              <a:rPr lang="ru-RU" sz="4800" b="1" dirty="0"/>
              <a:t> </a:t>
            </a:r>
            <a:r>
              <a:rPr lang="ru-RU" sz="4800" b="1" dirty="0" err="1"/>
              <a:t>Васо</a:t>
            </a:r>
            <a:r>
              <a:rPr lang="ru-RU" sz="4800" b="1" dirty="0"/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63396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92088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dirty="0" smtClean="0"/>
              <a:t>	</a:t>
            </a:r>
            <a:r>
              <a:rPr lang="ru-RU" sz="2800" b="1" dirty="0" err="1" smtClean="0"/>
              <a:t>Бӕлас</a:t>
            </a:r>
            <a:r>
              <a:rPr lang="ru-RU" sz="2800" b="1" dirty="0" smtClean="0"/>
              <a:t> </a:t>
            </a:r>
            <a:r>
              <a:rPr lang="ru-RU" sz="2800" b="1" dirty="0" err="1"/>
              <a:t>акӕлы</a:t>
            </a:r>
            <a:r>
              <a:rPr lang="ru-RU" sz="2800" b="1" dirty="0"/>
              <a:t>, </a:t>
            </a:r>
            <a:r>
              <a:rPr lang="ru-RU" sz="2800" b="1" dirty="0" err="1"/>
              <a:t>йӕ</a:t>
            </a:r>
            <a:r>
              <a:rPr lang="ru-RU" sz="2800" b="1" dirty="0"/>
              <a:t> </a:t>
            </a:r>
            <a:r>
              <a:rPr lang="ru-RU" sz="2800" b="1" dirty="0" err="1"/>
              <a:t>уидӕгтӕ</a:t>
            </a:r>
            <a:r>
              <a:rPr lang="ru-RU" sz="2800" b="1" dirty="0"/>
              <a:t> </a:t>
            </a:r>
            <a:r>
              <a:rPr lang="ru-RU" sz="2800" b="1" dirty="0" err="1"/>
              <a:t>йын</a:t>
            </a:r>
            <a:r>
              <a:rPr lang="ru-RU" sz="2800" b="1" dirty="0"/>
              <a:t> </a:t>
            </a:r>
          </a:p>
          <a:p>
            <a:r>
              <a:rPr lang="ru-RU" sz="2800" b="1" dirty="0" err="1"/>
              <a:t>зӕххӕй</a:t>
            </a:r>
            <a:r>
              <a:rPr lang="ru-RU" sz="2800" b="1" dirty="0"/>
              <a:t> </a:t>
            </a:r>
            <a:r>
              <a:rPr lang="ru-RU" sz="2800" b="1" dirty="0" err="1"/>
              <a:t>куы</a:t>
            </a:r>
            <a:r>
              <a:rPr lang="ru-RU" sz="2800" b="1" dirty="0"/>
              <a:t> </a:t>
            </a:r>
            <a:r>
              <a:rPr lang="ru-RU" sz="2800" b="1" dirty="0" err="1"/>
              <a:t>стонай</a:t>
            </a:r>
            <a:r>
              <a:rPr lang="ru-RU" sz="2800" b="1" dirty="0"/>
              <a:t>, </a:t>
            </a:r>
            <a:r>
              <a:rPr lang="ru-RU" sz="2800" b="1" dirty="0" err="1"/>
              <a:t>уӕд</a:t>
            </a:r>
            <a:r>
              <a:rPr lang="ru-RU" sz="2800" b="1" dirty="0"/>
              <a:t>. </a:t>
            </a:r>
          </a:p>
          <a:p>
            <a:r>
              <a:rPr lang="ru-RU" sz="2800" b="1" dirty="0" smtClean="0"/>
              <a:t>	</a:t>
            </a:r>
            <a:r>
              <a:rPr lang="ru-RU" sz="2800" b="1" dirty="0" err="1" smtClean="0"/>
              <a:t>Взаг</a:t>
            </a:r>
            <a:r>
              <a:rPr lang="ru-RU" sz="2800" b="1" dirty="0" smtClean="0"/>
              <a:t> </a:t>
            </a:r>
            <a:r>
              <a:rPr lang="ru-RU" sz="2800" b="1" dirty="0" err="1"/>
              <a:t>амӕлы</a:t>
            </a:r>
            <a:r>
              <a:rPr lang="ru-RU" sz="2800" b="1" dirty="0"/>
              <a:t>, </a:t>
            </a:r>
            <a:r>
              <a:rPr lang="ru-RU" sz="2800" b="1" dirty="0" err="1"/>
              <a:t>йӕ</a:t>
            </a:r>
            <a:r>
              <a:rPr lang="ru-RU" sz="2800" b="1" dirty="0"/>
              <a:t> </a:t>
            </a:r>
            <a:r>
              <a:rPr lang="ru-RU" sz="2800" b="1" dirty="0" err="1"/>
              <a:t>уидӕгтӕ</a:t>
            </a:r>
            <a:r>
              <a:rPr lang="ru-RU" sz="2800" b="1" dirty="0"/>
              <a:t> </a:t>
            </a:r>
            <a:r>
              <a:rPr lang="ru-RU" sz="2800" b="1" dirty="0" err="1"/>
              <a:t>йын</a:t>
            </a:r>
            <a:r>
              <a:rPr lang="ru-RU" sz="2800" b="1" dirty="0"/>
              <a:t> </a:t>
            </a:r>
            <a:r>
              <a:rPr lang="ru-RU" sz="2800" b="1" dirty="0" err="1"/>
              <a:t>бинонты</a:t>
            </a:r>
            <a:r>
              <a:rPr lang="ru-RU" sz="2800" b="1" dirty="0"/>
              <a:t> </a:t>
            </a:r>
          </a:p>
          <a:p>
            <a:r>
              <a:rPr lang="ru-RU" sz="2800" b="1" dirty="0" err="1"/>
              <a:t>ӕхсӕн</a:t>
            </a:r>
            <a:r>
              <a:rPr lang="ru-RU" sz="2800" b="1" dirty="0"/>
              <a:t> </a:t>
            </a:r>
            <a:r>
              <a:rPr lang="ru-RU" sz="2800" b="1" dirty="0" err="1"/>
              <a:t>куы</a:t>
            </a:r>
            <a:r>
              <a:rPr lang="ru-RU" sz="2800" b="1" dirty="0"/>
              <a:t> </a:t>
            </a:r>
            <a:r>
              <a:rPr lang="ru-RU" sz="2800" b="1" dirty="0" err="1"/>
              <a:t>сыскъуынай</a:t>
            </a:r>
            <a:r>
              <a:rPr lang="ru-RU" sz="2800" b="1" dirty="0"/>
              <a:t>, </a:t>
            </a:r>
            <a:r>
              <a:rPr lang="ru-RU" sz="2800" b="1" dirty="0" err="1"/>
              <a:t>уӕд</a:t>
            </a:r>
            <a:r>
              <a:rPr lang="ru-RU" sz="2800" b="1" dirty="0"/>
              <a:t>. </a:t>
            </a:r>
          </a:p>
          <a:p>
            <a:r>
              <a:rPr lang="ru-RU" sz="2800" b="1" dirty="0" smtClean="0"/>
              <a:t>	</a:t>
            </a:r>
            <a:r>
              <a:rPr lang="ru-RU" sz="2800" b="1" dirty="0" err="1" smtClean="0"/>
              <a:t>Уымӕ</a:t>
            </a:r>
            <a:r>
              <a:rPr lang="ru-RU" sz="2800" b="1" dirty="0" smtClean="0"/>
              <a:t> </a:t>
            </a:r>
            <a:r>
              <a:rPr lang="ru-RU" sz="2800" b="1" dirty="0" err="1"/>
              <a:t>гӕсгӕ</a:t>
            </a:r>
            <a:r>
              <a:rPr lang="ru-RU" sz="2800" b="1" dirty="0"/>
              <a:t>, </a:t>
            </a:r>
            <a:r>
              <a:rPr lang="ru-RU" sz="2800" b="1" dirty="0" err="1"/>
              <a:t>ирон</a:t>
            </a:r>
            <a:r>
              <a:rPr lang="ru-RU" sz="2800" b="1" dirty="0"/>
              <a:t> </a:t>
            </a:r>
            <a:r>
              <a:rPr lang="ru-RU" sz="2800" b="1" dirty="0" err="1"/>
              <a:t>лӕг</a:t>
            </a:r>
            <a:r>
              <a:rPr lang="ru-RU" sz="2800" b="1" dirty="0"/>
              <a:t>, де </a:t>
            </a:r>
            <a:r>
              <a:rPr lang="ru-RU" sz="2800" b="1" dirty="0" err="1"/>
              <a:t>взаг</a:t>
            </a:r>
            <a:r>
              <a:rPr lang="ru-RU" sz="2800" b="1" dirty="0"/>
              <a:t> </a:t>
            </a:r>
          </a:p>
          <a:p>
            <a:r>
              <a:rPr lang="ru-RU" sz="2800" b="1" dirty="0" err="1"/>
              <a:t>хъахъхъӕн</a:t>
            </a:r>
            <a:r>
              <a:rPr lang="ru-RU" sz="2800" b="1" dirty="0"/>
              <a:t> </a:t>
            </a:r>
            <a:r>
              <a:rPr lang="ru-RU" sz="2800" b="1" dirty="0" err="1"/>
              <a:t>дӕ</a:t>
            </a:r>
            <a:r>
              <a:rPr lang="ru-RU" sz="2800" b="1" dirty="0"/>
              <a:t> </a:t>
            </a:r>
            <a:r>
              <a:rPr lang="ru-RU" sz="2800" b="1" dirty="0" err="1"/>
              <a:t>бинонты</a:t>
            </a:r>
            <a:r>
              <a:rPr lang="ru-RU" sz="2800" b="1" dirty="0"/>
              <a:t> </a:t>
            </a:r>
            <a:r>
              <a:rPr lang="ru-RU" sz="2800" b="1" dirty="0" err="1"/>
              <a:t>ӕхсӕн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endParaRPr lang="ru-RU" sz="2800" b="1" dirty="0"/>
          </a:p>
          <a:p>
            <a:r>
              <a:rPr lang="ru-RU" sz="2800" b="1" dirty="0" err="1"/>
              <a:t>Абайты</a:t>
            </a:r>
            <a:r>
              <a:rPr lang="ru-RU" sz="2800" b="1" dirty="0"/>
              <a:t> </a:t>
            </a:r>
            <a:r>
              <a:rPr lang="ru-RU" sz="2800" b="1" dirty="0" err="1"/>
              <a:t>Васо</a:t>
            </a:r>
            <a:r>
              <a:rPr lang="ru-RU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353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63184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smtClean="0"/>
              <a:t>	</a:t>
            </a:r>
            <a:r>
              <a:rPr lang="ru-RU" sz="2400" b="1" dirty="0" smtClean="0"/>
              <a:t>18 </a:t>
            </a:r>
            <a:r>
              <a:rPr lang="ru-RU" sz="2400" b="1" dirty="0" err="1"/>
              <a:t>мартъийы</a:t>
            </a:r>
            <a:r>
              <a:rPr lang="ru-RU" sz="2400" b="1" dirty="0"/>
              <a:t> 2001 азы </a:t>
            </a:r>
            <a:r>
              <a:rPr lang="ru-RU" sz="2400" b="1" dirty="0" err="1"/>
              <a:t>Абайты</a:t>
            </a:r>
            <a:r>
              <a:rPr lang="ru-RU" sz="2400" b="1" dirty="0"/>
              <a:t> </a:t>
            </a:r>
            <a:r>
              <a:rPr lang="ru-RU" sz="2400" b="1" dirty="0" err="1"/>
              <a:t>Васо</a:t>
            </a:r>
            <a:r>
              <a:rPr lang="ru-RU" sz="2400" b="1" dirty="0"/>
              <a:t> </a:t>
            </a:r>
            <a:r>
              <a:rPr lang="ru-RU" sz="2400" b="1" dirty="0" err="1"/>
              <a:t>амард</a:t>
            </a:r>
            <a:r>
              <a:rPr lang="ru-RU" sz="2400" b="1" dirty="0"/>
              <a:t> </a:t>
            </a:r>
            <a:r>
              <a:rPr lang="ru-RU" sz="2400" b="1" dirty="0" err="1"/>
              <a:t>Мæскуыйы</a:t>
            </a:r>
            <a:r>
              <a:rPr lang="ru-RU" sz="2400" b="1" dirty="0"/>
              <a:t>. </a:t>
            </a:r>
            <a:endParaRPr lang="ru-RU" sz="2400" dirty="0"/>
          </a:p>
          <a:p>
            <a:r>
              <a:rPr lang="ru-RU" sz="2400" b="1" dirty="0" err="1"/>
              <a:t>Ныг</a:t>
            </a:r>
            <a:r>
              <a:rPr lang="en-US" sz="2400" b="1" dirty="0"/>
              <a:t>æ</a:t>
            </a:r>
            <a:r>
              <a:rPr lang="ru-RU" sz="2400" b="1" dirty="0"/>
              <a:t>д </a:t>
            </a:r>
            <a:r>
              <a:rPr lang="en-US" sz="2400" b="1" dirty="0"/>
              <a:t>æ</a:t>
            </a:r>
            <a:r>
              <a:rPr lang="ru-RU" sz="2400" b="1" dirty="0" err="1"/>
              <a:t>рцыдис</a:t>
            </a:r>
            <a:r>
              <a:rPr lang="ru-RU" sz="2400" b="1" dirty="0"/>
              <a:t> </a:t>
            </a:r>
            <a:r>
              <a:rPr lang="ru-RU" sz="2400" b="1" dirty="0" err="1"/>
              <a:t>Ирон</a:t>
            </a:r>
            <a:r>
              <a:rPr lang="ru-RU" sz="2400" b="1" dirty="0"/>
              <a:t> </a:t>
            </a:r>
            <a:r>
              <a:rPr lang="ru-RU" sz="2400" b="1" dirty="0" err="1"/>
              <a:t>аргъуаны</a:t>
            </a:r>
            <a:r>
              <a:rPr lang="ru-RU" sz="2400" b="1" dirty="0"/>
              <a:t> к</a:t>
            </a:r>
            <a:r>
              <a:rPr lang="en-US" sz="2400" b="1" dirty="0"/>
              <a:t>æ</a:t>
            </a:r>
            <a:r>
              <a:rPr lang="ru-RU" sz="2400" b="1" dirty="0"/>
              <a:t>рты. </a:t>
            </a:r>
            <a:endParaRPr lang="ru-RU" sz="2400" dirty="0"/>
          </a:p>
          <a:p>
            <a:r>
              <a:rPr lang="ru-RU" sz="2400" b="1" dirty="0" err="1"/>
              <a:t>Чъребайы</a:t>
            </a:r>
            <a:r>
              <a:rPr lang="ru-RU" sz="2400" b="1" dirty="0"/>
              <a:t> </a:t>
            </a:r>
            <a:r>
              <a:rPr lang="en-US" sz="2400" b="1" dirty="0"/>
              <a:t>æ</a:t>
            </a:r>
            <a:r>
              <a:rPr lang="ru-RU" sz="2400" b="1" dirty="0"/>
              <a:t>м</a:t>
            </a:r>
            <a:r>
              <a:rPr lang="en-US" sz="2400" b="1" dirty="0"/>
              <a:t>æ </a:t>
            </a:r>
            <a:r>
              <a:rPr lang="ru-RU" sz="2400" b="1" dirty="0" err="1"/>
              <a:t>Дз</a:t>
            </a:r>
            <a:r>
              <a:rPr lang="en-US" sz="2400" b="1" dirty="0"/>
              <a:t>æ</a:t>
            </a:r>
            <a:r>
              <a:rPr lang="ru-RU" sz="2400" b="1" dirty="0" err="1"/>
              <a:t>уджыхъ</a:t>
            </a:r>
            <a:r>
              <a:rPr lang="en-US" sz="2400" b="1" dirty="0"/>
              <a:t>æ</a:t>
            </a:r>
            <a:r>
              <a:rPr lang="ru-RU" sz="2400" b="1" dirty="0" err="1"/>
              <a:t>уы</a:t>
            </a:r>
            <a:r>
              <a:rPr lang="ru-RU" sz="2400" b="1" dirty="0"/>
              <a:t> </a:t>
            </a:r>
            <a:r>
              <a:rPr lang="ru-RU" sz="2400" b="1" dirty="0" err="1"/>
              <a:t>сарызтой</a:t>
            </a:r>
            <a:r>
              <a:rPr lang="ru-RU" sz="2400" b="1" dirty="0"/>
              <a:t> </a:t>
            </a:r>
            <a:r>
              <a:rPr lang="ru-RU" sz="2400" b="1" dirty="0" err="1"/>
              <a:t>бир</a:t>
            </a:r>
            <a:r>
              <a:rPr lang="en-US" sz="2400" b="1" dirty="0"/>
              <a:t>æ </a:t>
            </a:r>
            <a:r>
              <a:rPr lang="ru-RU" sz="2400" b="1" dirty="0" err="1"/>
              <a:t>цыртдз</a:t>
            </a:r>
            <a:r>
              <a:rPr lang="en-US" sz="2400" b="1" dirty="0"/>
              <a:t>æ</a:t>
            </a:r>
            <a:r>
              <a:rPr lang="ru-RU" sz="2400" b="1" dirty="0"/>
              <a:t>в</a:t>
            </a:r>
            <a:r>
              <a:rPr lang="en-US" sz="2400" b="1" dirty="0"/>
              <a:t>æ</a:t>
            </a:r>
            <a:r>
              <a:rPr lang="ru-RU" sz="2400" b="1" dirty="0" err="1"/>
              <a:t>нт</a:t>
            </a:r>
            <a:r>
              <a:rPr lang="en-US" sz="2400" b="1" dirty="0"/>
              <a:t>æ </a:t>
            </a:r>
            <a:r>
              <a:rPr lang="ru-RU" sz="2400" b="1" dirty="0" err="1"/>
              <a:t>Абайты</a:t>
            </a:r>
            <a:r>
              <a:rPr lang="ru-RU" sz="2400" b="1" dirty="0"/>
              <a:t> </a:t>
            </a:r>
            <a:r>
              <a:rPr lang="ru-RU" sz="2400" b="1" dirty="0" err="1"/>
              <a:t>Васоцы</a:t>
            </a:r>
            <a:r>
              <a:rPr lang="ru-RU" sz="2400" b="1" dirty="0"/>
              <a:t> </a:t>
            </a:r>
            <a:r>
              <a:rPr lang="ru-RU" sz="2400" b="1" dirty="0" err="1"/>
              <a:t>номыл</a:t>
            </a:r>
            <a:r>
              <a:rPr lang="ru-RU" sz="2400" b="1" dirty="0"/>
              <a:t>. </a:t>
            </a:r>
            <a:endParaRPr lang="ru-RU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774" y="2746390"/>
            <a:ext cx="2674106" cy="386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4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5644"/>
            <a:ext cx="7776864" cy="542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314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792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/>
              <a:t>М</a:t>
            </a:r>
            <a:r>
              <a:rPr lang="en-US" sz="2400" b="1" dirty="0"/>
              <a:t>æ</a:t>
            </a:r>
            <a:r>
              <a:rPr lang="ru-RU" sz="2400" b="1" dirty="0" err="1"/>
              <a:t>скуыйы</a:t>
            </a:r>
            <a:r>
              <a:rPr lang="ru-RU" sz="2400" b="1" dirty="0"/>
              <a:t> та </a:t>
            </a:r>
            <a:r>
              <a:rPr lang="ru-RU" sz="2400" b="1" dirty="0" err="1"/>
              <a:t>йын</a:t>
            </a:r>
            <a:r>
              <a:rPr lang="ru-RU" sz="2400" b="1" dirty="0"/>
              <a:t> й</a:t>
            </a:r>
            <a:r>
              <a:rPr lang="en-US" sz="2400" b="1" dirty="0"/>
              <a:t>æ </a:t>
            </a:r>
            <a:r>
              <a:rPr lang="ru-RU" sz="2400" b="1" dirty="0"/>
              <a:t>х</a:t>
            </a:r>
            <a:r>
              <a:rPr lang="en-US" sz="2400" b="1" dirty="0"/>
              <a:t>æ</a:t>
            </a:r>
            <a:r>
              <a:rPr lang="ru-RU" sz="2400" b="1" dirty="0" err="1"/>
              <a:t>дзарыл</a:t>
            </a:r>
            <a:r>
              <a:rPr lang="ru-RU" sz="2400" b="1" dirty="0"/>
              <a:t> с</a:t>
            </a:r>
            <a:r>
              <a:rPr lang="en-US" sz="2400" b="1" dirty="0"/>
              <a:t>æ</a:t>
            </a:r>
            <a:r>
              <a:rPr lang="ru-RU" sz="2400" b="1" dirty="0"/>
              <a:t>в</a:t>
            </a:r>
            <a:r>
              <a:rPr lang="en-US" sz="2400" b="1" dirty="0"/>
              <a:t>æ</a:t>
            </a:r>
            <a:r>
              <a:rPr lang="ru-RU" sz="2400" b="1" dirty="0" err="1"/>
              <a:t>рдтой</a:t>
            </a:r>
            <a:r>
              <a:rPr lang="ru-RU" sz="2400" b="1" dirty="0"/>
              <a:t> </a:t>
            </a:r>
            <a:r>
              <a:rPr lang="ru-RU" sz="2400" b="1" dirty="0" err="1"/>
              <a:t>мемариалон</a:t>
            </a:r>
            <a:r>
              <a:rPr lang="ru-RU" sz="2400" b="1" dirty="0"/>
              <a:t> ф</a:t>
            </a:r>
            <a:r>
              <a:rPr lang="en-US" sz="2400" b="1" dirty="0"/>
              <a:t>æ</a:t>
            </a:r>
            <a:r>
              <a:rPr lang="ru-RU" sz="2400" b="1" dirty="0"/>
              <a:t>й</a:t>
            </a:r>
            <a:r>
              <a:rPr lang="en-US" sz="2400" b="1" dirty="0"/>
              <a:t>æ</a:t>
            </a:r>
            <a:r>
              <a:rPr lang="ru-RU" sz="2400" b="1" dirty="0"/>
              <a:t>г. </a:t>
            </a:r>
            <a:endParaRPr lang="ru-R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7" y="2638424"/>
            <a:ext cx="5441691" cy="35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40" y="1412776"/>
            <a:ext cx="3148898" cy="419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21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620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45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3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" y="0"/>
            <a:ext cx="91445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412776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Выдающийся </a:t>
            </a:r>
            <a:r>
              <a:rPr lang="ru-RU" sz="2400" dirty="0"/>
              <a:t>ученый, иранист-</a:t>
            </a:r>
            <a:r>
              <a:rPr lang="ru-RU" sz="2400" dirty="0" err="1"/>
              <a:t>осетиновед</a:t>
            </a:r>
            <a:r>
              <a:rPr lang="ru-RU" sz="2400" dirty="0"/>
              <a:t>, академик АН России, профессор, доктор филологических наук, старший научный сотрудник Института языкознания АН СССР, действительный член Азиатского Королевского общества (академии) Англии (1966), член-корреспондент Финно-Угорского общества в Хельсинки (1973), дважды лауреат премии им. К. Хетагурова, заслуженный деятель науки Грузии и Северной Осетии. Лауреат Государственной премии СССР.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404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Кто же такой </a:t>
            </a:r>
            <a:r>
              <a:rPr lang="ru-RU" sz="3600" dirty="0" err="1" smtClean="0">
                <a:solidFill>
                  <a:srgbClr val="FF0000"/>
                </a:solidFill>
              </a:rPr>
              <a:t>Васо</a:t>
            </a:r>
            <a:r>
              <a:rPr lang="ru-RU" sz="3600" dirty="0" smtClean="0">
                <a:solidFill>
                  <a:srgbClr val="FF0000"/>
                </a:solidFill>
              </a:rPr>
              <a:t> Абаев?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-32654"/>
            <a:ext cx="9183357" cy="689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692696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Автор </a:t>
            </a:r>
            <a:r>
              <a:rPr lang="ru-RU" sz="2400" dirty="0"/>
              <a:t>многих работ по общему и сравнительному языкознанию, иранистике и </a:t>
            </a:r>
            <a:r>
              <a:rPr lang="ru-RU" sz="2400" dirty="0" err="1"/>
              <a:t>осетиноведению</a:t>
            </a:r>
            <a:r>
              <a:rPr lang="ru-RU" sz="2400" dirty="0"/>
              <a:t>: «</a:t>
            </a:r>
            <a:r>
              <a:rPr lang="ru-RU" sz="2400" dirty="0" err="1"/>
              <a:t>Нартовский</a:t>
            </a:r>
            <a:r>
              <a:rPr lang="ru-RU" sz="2400" dirty="0"/>
              <a:t> эпос» (1945), «Осетинский язык и фольклор» (1949). Одна из основных работ </a:t>
            </a:r>
            <a:r>
              <a:rPr lang="ru-RU" sz="2400" dirty="0" err="1"/>
              <a:t>Абаева</a:t>
            </a:r>
            <a:r>
              <a:rPr lang="ru-RU" sz="2400" dirty="0"/>
              <a:t> — «Историко-этимологический словарь осетинского языка» (1958); в нём прослеживается этимология и история осетинских слов, связь осетинского языка с иранским и индоевропейскими, а также с тюркскими, финно-угорскими и другими языками.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61960"/>
            <a:ext cx="3096344" cy="232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26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ulture.ru/storage/images/a87c85c0dac0e69e1b4e8c9cb04dafa2/c96fdcaf199d779fe7a8c954aba36e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95" y="0"/>
            <a:ext cx="925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352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dirty="0" err="1"/>
              <a:t>Абайты</a:t>
            </a:r>
            <a:r>
              <a:rPr lang="ru-RU" sz="2800" b="1" dirty="0"/>
              <a:t> Иваны </a:t>
            </a:r>
            <a:r>
              <a:rPr lang="ru-RU" sz="2800" b="1" dirty="0" err="1"/>
              <a:t>фырт</a:t>
            </a:r>
            <a:r>
              <a:rPr lang="ru-RU" sz="2800" b="1" dirty="0"/>
              <a:t> </a:t>
            </a:r>
            <a:r>
              <a:rPr lang="ru-RU" sz="2800" b="1" dirty="0" err="1"/>
              <a:t>Васо</a:t>
            </a:r>
            <a:r>
              <a:rPr lang="ru-RU" sz="2800" b="1" dirty="0"/>
              <a:t> </a:t>
            </a:r>
            <a:r>
              <a:rPr lang="ru-RU" sz="2800" b="1" dirty="0" err="1"/>
              <a:t>райгуырд</a:t>
            </a:r>
            <a:r>
              <a:rPr lang="ru-RU" sz="2800" b="1" dirty="0"/>
              <a:t> 15 </a:t>
            </a:r>
            <a:r>
              <a:rPr lang="ru-RU" sz="2800" b="1" dirty="0" err="1"/>
              <a:t>декабыры</a:t>
            </a:r>
            <a:r>
              <a:rPr lang="ru-RU" sz="2800" b="1" dirty="0"/>
              <a:t> 1900 азы </a:t>
            </a:r>
            <a:r>
              <a:rPr lang="ru-RU" sz="2800" b="1" dirty="0" err="1"/>
              <a:t>Кобийы</a:t>
            </a:r>
            <a:r>
              <a:rPr lang="ru-RU" sz="2800" b="1" dirty="0"/>
              <a:t> </a:t>
            </a:r>
            <a:r>
              <a:rPr lang="ru-RU" sz="2800" b="1" dirty="0" err="1"/>
              <a:t>хъ</a:t>
            </a:r>
            <a:r>
              <a:rPr lang="en-US" sz="2800" b="1" dirty="0"/>
              <a:t>æ</a:t>
            </a:r>
            <a:r>
              <a:rPr lang="ru-RU" sz="2800" b="1" dirty="0" err="1"/>
              <a:t>уы</a:t>
            </a:r>
            <a:r>
              <a:rPr lang="ru-RU" sz="2800" b="1" dirty="0"/>
              <a:t> </a:t>
            </a:r>
            <a:r>
              <a:rPr lang="ru-RU" sz="2800" b="1" dirty="0" err="1"/>
              <a:t>Тифлисы</a:t>
            </a:r>
            <a:r>
              <a:rPr lang="ru-RU" sz="2800" b="1" dirty="0"/>
              <a:t> </a:t>
            </a:r>
            <a:r>
              <a:rPr lang="ru-RU" sz="2800" b="1" dirty="0" err="1"/>
              <a:t>губернийы</a:t>
            </a:r>
            <a:r>
              <a:rPr lang="ru-RU" sz="2800" b="1" dirty="0"/>
              <a:t> 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91" y="2250579"/>
            <a:ext cx="741997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64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80648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/>
              <a:t>1925 азы </a:t>
            </a:r>
            <a:r>
              <a:rPr lang="ru-RU" sz="2400" b="1" dirty="0" err="1"/>
              <a:t>фæци</a:t>
            </a:r>
            <a:r>
              <a:rPr lang="ru-RU" sz="2400" b="1" dirty="0"/>
              <a:t> </a:t>
            </a:r>
            <a:r>
              <a:rPr lang="ru-RU" sz="2400" b="1" dirty="0" err="1"/>
              <a:t>ахуырады</a:t>
            </a:r>
            <a:r>
              <a:rPr lang="ru-RU" sz="2400" b="1" dirty="0"/>
              <a:t> </a:t>
            </a:r>
            <a:r>
              <a:rPr lang="ru-RU" sz="2400" b="1" dirty="0" err="1"/>
              <a:t>æхсæнадон</a:t>
            </a:r>
            <a:r>
              <a:rPr lang="ru-RU" sz="2400" b="1" dirty="0"/>
              <a:t> университет. </a:t>
            </a:r>
            <a:endParaRPr lang="ru-RU" sz="2400" dirty="0"/>
          </a:p>
          <a:p>
            <a:r>
              <a:rPr lang="ru-RU" sz="2400" b="1" dirty="0" err="1"/>
              <a:t>Абайты</a:t>
            </a:r>
            <a:r>
              <a:rPr lang="ru-RU" sz="2400" b="1" dirty="0"/>
              <a:t> </a:t>
            </a:r>
            <a:r>
              <a:rPr lang="ru-RU" sz="2400" b="1" dirty="0" err="1"/>
              <a:t>Васо</a:t>
            </a:r>
            <a:r>
              <a:rPr lang="ru-RU" sz="2400" b="1" dirty="0"/>
              <a:t> </a:t>
            </a:r>
            <a:r>
              <a:rPr lang="ru-RU" sz="2400" b="1" dirty="0" err="1"/>
              <a:t>уыдис</a:t>
            </a:r>
            <a:r>
              <a:rPr lang="ru-RU" sz="2400" b="1" dirty="0"/>
              <a:t> </a:t>
            </a:r>
            <a:r>
              <a:rPr lang="en-US" sz="2400" b="1" dirty="0"/>
              <a:t>æ</a:t>
            </a:r>
            <a:r>
              <a:rPr lang="ru-RU" sz="2400" b="1" dirty="0"/>
              <a:t>ц</a:t>
            </a:r>
            <a:r>
              <a:rPr lang="en-US" sz="2400" b="1" dirty="0"/>
              <a:t>æ</a:t>
            </a:r>
            <a:r>
              <a:rPr lang="ru-RU" sz="2400" b="1" dirty="0"/>
              <a:t>г патриот, к</a:t>
            </a:r>
            <a:r>
              <a:rPr lang="en-US" sz="2400" b="1" dirty="0"/>
              <a:t>æ</a:t>
            </a:r>
            <a:r>
              <a:rPr lang="ru-RU" sz="2400" b="1" dirty="0" err="1"/>
              <a:t>цы</a:t>
            </a:r>
            <a:r>
              <a:rPr lang="ru-RU" sz="2400" b="1" dirty="0"/>
              <a:t> </a:t>
            </a:r>
            <a:r>
              <a:rPr lang="ru-RU" sz="2400" b="1" dirty="0" err="1"/>
              <a:t>куыста</a:t>
            </a:r>
            <a:r>
              <a:rPr lang="ru-RU" sz="2400" b="1" dirty="0"/>
              <a:t> </a:t>
            </a:r>
            <a:r>
              <a:rPr lang="en-US" sz="2400" b="1" dirty="0"/>
              <a:t>æ</a:t>
            </a:r>
            <a:r>
              <a:rPr lang="ru-RU" sz="2400" b="1" dirty="0" err="1"/>
              <a:t>рм</a:t>
            </a:r>
            <a:r>
              <a:rPr lang="en-US" sz="2400" b="1" dirty="0"/>
              <a:t>æ</a:t>
            </a:r>
            <a:r>
              <a:rPr lang="ru-RU" sz="2400" b="1" dirty="0" err="1"/>
              <a:t>стд</a:t>
            </a:r>
            <a:r>
              <a:rPr lang="en-US" sz="2400" b="1" dirty="0"/>
              <a:t>æ</a:t>
            </a:r>
            <a:r>
              <a:rPr lang="ru-RU" sz="2400" b="1" dirty="0"/>
              <a:t>р й</a:t>
            </a:r>
            <a:r>
              <a:rPr lang="en-US" sz="2400" b="1" dirty="0"/>
              <a:t>æ </a:t>
            </a:r>
            <a:r>
              <a:rPr lang="ru-RU" sz="2400" b="1" dirty="0" err="1"/>
              <a:t>райгуыр</a:t>
            </a:r>
            <a:r>
              <a:rPr lang="en-US" sz="2400" b="1" dirty="0"/>
              <a:t>æ</a:t>
            </a:r>
            <a:r>
              <a:rPr lang="ru-RU" sz="2400" b="1" dirty="0"/>
              <a:t>н б</a:t>
            </a:r>
            <a:r>
              <a:rPr lang="en-US" sz="2400" b="1" dirty="0"/>
              <a:t>æ</a:t>
            </a:r>
            <a:r>
              <a:rPr lang="ru-RU" sz="2400" b="1" dirty="0" err="1"/>
              <a:t>ст</a:t>
            </a:r>
            <a:r>
              <a:rPr lang="en-US" sz="2400" b="1" dirty="0"/>
              <a:t>æ</a:t>
            </a:r>
            <a:r>
              <a:rPr lang="ru-RU" sz="2400" b="1" dirty="0" err="1"/>
              <a:t>йы</a:t>
            </a:r>
            <a:r>
              <a:rPr lang="ru-RU" sz="2400" b="1" dirty="0"/>
              <a:t> </a:t>
            </a:r>
            <a:r>
              <a:rPr lang="ru-RU" sz="2400" b="1" dirty="0" err="1"/>
              <a:t>хорздзинад</a:t>
            </a:r>
            <a:r>
              <a:rPr lang="en-US" sz="2400" b="1" dirty="0"/>
              <a:t>æ</a:t>
            </a:r>
            <a:r>
              <a:rPr lang="ru-RU" sz="2400" b="1" dirty="0"/>
              <a:t>н. </a:t>
            </a:r>
            <a:endParaRPr lang="ru-RU" sz="2400" dirty="0"/>
          </a:p>
          <a:p>
            <a:r>
              <a:rPr lang="ru-RU" sz="2400" b="1" dirty="0"/>
              <a:t>Й</a:t>
            </a:r>
            <a:r>
              <a:rPr lang="en-US" sz="2400" b="1" dirty="0"/>
              <a:t>æ </a:t>
            </a:r>
            <a:r>
              <a:rPr lang="ru-RU" sz="2400" b="1" dirty="0" err="1"/>
              <a:t>мад</a:t>
            </a:r>
            <a:r>
              <a:rPr lang="en-US" sz="2400" b="1" dirty="0"/>
              <a:t>æ</a:t>
            </a:r>
            <a:r>
              <a:rPr lang="ru-RU" sz="2400" b="1" dirty="0"/>
              <a:t>лон </a:t>
            </a:r>
            <a:r>
              <a:rPr lang="en-US" sz="2400" b="1" dirty="0"/>
              <a:t>æ</a:t>
            </a:r>
            <a:r>
              <a:rPr lang="ru-RU" sz="2400" b="1" dirty="0" err="1"/>
              <a:t>взагыл</a:t>
            </a:r>
            <a:r>
              <a:rPr lang="ru-RU" sz="2400" b="1" dirty="0"/>
              <a:t> </a:t>
            </a:r>
            <a:r>
              <a:rPr lang="ru-RU" sz="2400" b="1" dirty="0" err="1"/>
              <a:t>бир</a:t>
            </a:r>
            <a:r>
              <a:rPr lang="en-US" sz="2400" b="1" dirty="0"/>
              <a:t>æ </a:t>
            </a:r>
            <a:r>
              <a:rPr lang="ru-RU" sz="2400" b="1" dirty="0" err="1"/>
              <a:t>расугъд</a:t>
            </a:r>
            <a:r>
              <a:rPr lang="ru-RU" sz="2400" b="1" dirty="0"/>
              <a:t> </a:t>
            </a:r>
            <a:r>
              <a:rPr lang="ru-RU" sz="2400" b="1" dirty="0" err="1"/>
              <a:t>ных</a:t>
            </a:r>
            <a:r>
              <a:rPr lang="en-US" sz="2400" b="1" dirty="0"/>
              <a:t>æ</a:t>
            </a:r>
            <a:r>
              <a:rPr lang="ru-RU" sz="2400" b="1" dirty="0" err="1"/>
              <a:t>ст</a:t>
            </a:r>
            <a:r>
              <a:rPr lang="en-US" sz="2400" b="1" dirty="0"/>
              <a:t>æ </a:t>
            </a:r>
            <a:r>
              <a:rPr lang="ru-RU" sz="2400" b="1" dirty="0" err="1"/>
              <a:t>фыста</a:t>
            </a:r>
            <a:r>
              <a:rPr lang="ru-RU" sz="2400" b="1" dirty="0"/>
              <a:t>: 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5292080" cy="39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10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0648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i="1" dirty="0" err="1"/>
              <a:t>Ирон</a:t>
            </a:r>
            <a:r>
              <a:rPr lang="ru-RU" sz="2800" i="1" dirty="0"/>
              <a:t> </a:t>
            </a:r>
            <a:r>
              <a:rPr lang="ru-RU" sz="2800" i="1" dirty="0" err="1"/>
              <a:t>ӕвзаг</a:t>
            </a:r>
            <a:r>
              <a:rPr lang="ru-RU" sz="2800" i="1" dirty="0"/>
              <a:t> </a:t>
            </a:r>
            <a:r>
              <a:rPr lang="ru-RU" sz="2800" i="1" dirty="0" err="1"/>
              <a:t>уыйбӕрц</a:t>
            </a:r>
            <a:r>
              <a:rPr lang="ru-RU" sz="2800" i="1" dirty="0"/>
              <a:t> </a:t>
            </a:r>
            <a:endParaRPr lang="ru-RU" sz="2800" dirty="0"/>
          </a:p>
          <a:p>
            <a:r>
              <a:rPr lang="ru-RU" sz="2800" i="1" dirty="0" err="1"/>
              <a:t>хъӕздыг</a:t>
            </a:r>
            <a:r>
              <a:rPr lang="ru-RU" sz="2800" i="1" dirty="0"/>
              <a:t> у, </a:t>
            </a:r>
            <a:r>
              <a:rPr lang="ru-RU" sz="2800" i="1" dirty="0" err="1"/>
              <a:t>ӕмӕ</a:t>
            </a:r>
            <a:r>
              <a:rPr lang="ru-RU" sz="2800" i="1" dirty="0"/>
              <a:t> </a:t>
            </a:r>
            <a:r>
              <a:rPr lang="ru-RU" sz="2800" i="1" dirty="0" err="1"/>
              <a:t>йыл</a:t>
            </a:r>
            <a:r>
              <a:rPr lang="ru-RU" sz="2800" i="1" dirty="0"/>
              <a:t> </a:t>
            </a:r>
            <a:r>
              <a:rPr lang="ru-RU" sz="2800" i="1" dirty="0" err="1"/>
              <a:t>ис</a:t>
            </a:r>
            <a:r>
              <a:rPr lang="ru-RU" sz="2800" i="1" dirty="0"/>
              <a:t> </a:t>
            </a:r>
            <a:endParaRPr lang="ru-RU" sz="2800" dirty="0"/>
          </a:p>
          <a:p>
            <a:r>
              <a:rPr lang="ru-RU" sz="2800" i="1" dirty="0" err="1"/>
              <a:t>цыфӕнды</a:t>
            </a:r>
            <a:r>
              <a:rPr lang="ru-RU" sz="2800" i="1" dirty="0"/>
              <a:t> </a:t>
            </a:r>
            <a:r>
              <a:rPr lang="ru-RU" sz="2800" i="1" dirty="0" err="1"/>
              <a:t>хъуыды</a:t>
            </a:r>
            <a:r>
              <a:rPr lang="ru-RU" sz="2800" i="1" dirty="0"/>
              <a:t> </a:t>
            </a:r>
            <a:r>
              <a:rPr lang="ru-RU" sz="2800" i="1" dirty="0" err="1"/>
              <a:t>дӕр</a:t>
            </a:r>
            <a:r>
              <a:rPr lang="ru-RU" sz="2800" i="1" dirty="0"/>
              <a:t> </a:t>
            </a:r>
            <a:endParaRPr lang="ru-RU" sz="2800" dirty="0"/>
          </a:p>
          <a:p>
            <a:r>
              <a:rPr lang="ru-RU" sz="2800" i="1" dirty="0" err="1"/>
              <a:t>зӕгъӕн</a:t>
            </a:r>
            <a:r>
              <a:rPr lang="ru-RU" sz="2800" i="1" dirty="0"/>
              <a:t>. </a:t>
            </a:r>
            <a:endParaRPr lang="ru-RU" sz="2800" dirty="0"/>
          </a:p>
          <a:p>
            <a:r>
              <a:rPr lang="ru-RU" sz="2800" b="1" dirty="0" err="1"/>
              <a:t>Абайты</a:t>
            </a:r>
            <a:r>
              <a:rPr lang="ru-RU" sz="2800" b="1" dirty="0"/>
              <a:t> </a:t>
            </a:r>
            <a:r>
              <a:rPr lang="ru-RU" sz="2800" b="1" dirty="0" err="1"/>
              <a:t>Васо</a:t>
            </a:r>
            <a:r>
              <a:rPr lang="ru-RU" sz="2800" b="1" dirty="0"/>
              <a:t> 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465" y="2420888"/>
            <a:ext cx="5303912" cy="39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4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65344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 err="1"/>
              <a:t>Йæ</a:t>
            </a:r>
            <a:r>
              <a:rPr lang="ru-RU" sz="2400" b="1" dirty="0"/>
              <a:t> </a:t>
            </a:r>
            <a:r>
              <a:rPr lang="ru-RU" sz="2400" b="1" dirty="0" err="1"/>
              <a:t>сæйраг</a:t>
            </a:r>
            <a:r>
              <a:rPr lang="ru-RU" sz="2400" b="1" dirty="0"/>
              <a:t> </a:t>
            </a:r>
            <a:r>
              <a:rPr lang="ru-RU" sz="2400" b="1" dirty="0" err="1"/>
              <a:t>куыстытæй</a:t>
            </a:r>
            <a:r>
              <a:rPr lang="ru-RU" sz="2400" b="1" dirty="0"/>
              <a:t> </a:t>
            </a:r>
            <a:r>
              <a:rPr lang="ru-RU" sz="2400" b="1" dirty="0" err="1"/>
              <a:t>иу</a:t>
            </a:r>
            <a:r>
              <a:rPr lang="ru-RU" sz="2400" b="1" dirty="0"/>
              <a:t> у 5 </a:t>
            </a:r>
            <a:r>
              <a:rPr lang="ru-RU" sz="2400" b="1" dirty="0" err="1"/>
              <a:t>томон</a:t>
            </a:r>
            <a:r>
              <a:rPr lang="ru-RU" sz="2400" b="1" dirty="0"/>
              <a:t> </a:t>
            </a:r>
            <a:r>
              <a:rPr lang="ru-RU" sz="2400" b="1" dirty="0" err="1"/>
              <a:t>фундаменталон</a:t>
            </a:r>
            <a:r>
              <a:rPr lang="ru-RU" sz="2400" b="1" dirty="0"/>
              <a:t> «</a:t>
            </a:r>
            <a:r>
              <a:rPr lang="ru-RU" sz="2400" b="1" dirty="0" err="1"/>
              <a:t>Ирон</a:t>
            </a:r>
            <a:r>
              <a:rPr lang="ru-RU" sz="2400" b="1" dirty="0"/>
              <a:t> </a:t>
            </a:r>
            <a:r>
              <a:rPr lang="ru-RU" sz="2400" b="1" dirty="0" err="1"/>
              <a:t>æвзаджы</a:t>
            </a:r>
            <a:r>
              <a:rPr lang="ru-RU" sz="2400" b="1" dirty="0"/>
              <a:t> </a:t>
            </a:r>
            <a:r>
              <a:rPr lang="ru-RU" sz="2400" b="1" dirty="0" err="1"/>
              <a:t>историкон-этимологон</a:t>
            </a:r>
            <a:r>
              <a:rPr lang="ru-RU" sz="2400" b="1" dirty="0"/>
              <a:t> </a:t>
            </a:r>
            <a:r>
              <a:rPr lang="ru-RU" sz="2400" b="1" dirty="0" err="1"/>
              <a:t>дзырдуат</a:t>
            </a:r>
            <a:r>
              <a:rPr lang="ru-RU" sz="2400" b="1" dirty="0"/>
              <a:t>». </a:t>
            </a:r>
            <a:endParaRPr lang="ru-RU" sz="2400" dirty="0"/>
          </a:p>
          <a:p>
            <a:r>
              <a:rPr lang="ru-RU" sz="2400" b="1" dirty="0"/>
              <a:t>75 </a:t>
            </a:r>
            <a:r>
              <a:rPr lang="ru-RU" sz="2400" b="1" dirty="0" err="1"/>
              <a:t>азмæ</a:t>
            </a:r>
            <a:r>
              <a:rPr lang="ru-RU" sz="2400" b="1" dirty="0"/>
              <a:t> </a:t>
            </a:r>
            <a:r>
              <a:rPr lang="ru-RU" sz="2400" b="1" dirty="0" err="1"/>
              <a:t>ныффыста</a:t>
            </a:r>
            <a:r>
              <a:rPr lang="ru-RU" sz="2400" b="1" dirty="0"/>
              <a:t> 300 </a:t>
            </a:r>
            <a:r>
              <a:rPr lang="ru-RU" sz="2400" b="1" dirty="0" err="1"/>
              <a:t>наукон</a:t>
            </a:r>
            <a:r>
              <a:rPr lang="ru-RU" sz="2400" b="1" dirty="0"/>
              <a:t> </a:t>
            </a:r>
            <a:r>
              <a:rPr lang="ru-RU" sz="2400" b="1" dirty="0" err="1"/>
              <a:t>куысты</a:t>
            </a:r>
            <a:r>
              <a:rPr lang="ru-RU" sz="2400" b="1" dirty="0"/>
              <a:t>. 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4608512" cy="325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33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6318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smtClean="0"/>
              <a:t>	</a:t>
            </a:r>
            <a:r>
              <a:rPr lang="ru-RU" b="1" dirty="0" err="1" smtClean="0"/>
              <a:t>Абайты</a:t>
            </a:r>
            <a:r>
              <a:rPr lang="ru-RU" b="1" dirty="0" smtClean="0"/>
              <a:t> </a:t>
            </a:r>
            <a:r>
              <a:rPr lang="ru-RU" b="1" dirty="0" err="1"/>
              <a:t>Васойыл</a:t>
            </a:r>
            <a:r>
              <a:rPr lang="ru-RU" b="1" dirty="0"/>
              <a:t> 97 азы </a:t>
            </a:r>
            <a:r>
              <a:rPr lang="ru-RU" b="1" dirty="0" err="1"/>
              <a:t>куы</a:t>
            </a:r>
            <a:r>
              <a:rPr lang="ru-RU" b="1" dirty="0"/>
              <a:t> </a:t>
            </a:r>
            <a:r>
              <a:rPr lang="ru-RU" b="1" dirty="0" err="1"/>
              <a:t>цыд</a:t>
            </a:r>
            <a:r>
              <a:rPr lang="ru-RU" b="1" dirty="0"/>
              <a:t>, у</a:t>
            </a:r>
            <a:r>
              <a:rPr lang="en-US" b="1" dirty="0"/>
              <a:t>æ</a:t>
            </a:r>
            <a:r>
              <a:rPr lang="ru-RU" b="1" dirty="0"/>
              <a:t>д </a:t>
            </a:r>
            <a:r>
              <a:rPr lang="en-US" b="1" dirty="0"/>
              <a:t>æ</a:t>
            </a:r>
            <a:r>
              <a:rPr lang="ru-RU" b="1" dirty="0"/>
              <a:t>м </a:t>
            </a:r>
            <a:r>
              <a:rPr lang="ru-RU" b="1" dirty="0" err="1"/>
              <a:t>цхинвалы</a:t>
            </a:r>
            <a:r>
              <a:rPr lang="ru-RU" b="1" dirty="0"/>
              <a:t> </a:t>
            </a:r>
            <a:r>
              <a:rPr lang="ru-RU" b="1" dirty="0" err="1"/>
              <a:t>ахуырг</a:t>
            </a:r>
            <a:r>
              <a:rPr lang="en-US" b="1" dirty="0"/>
              <a:t>æ</a:t>
            </a:r>
            <a:r>
              <a:rPr lang="ru-RU" b="1" dirty="0" err="1"/>
              <a:t>нджыт</a:t>
            </a:r>
            <a:r>
              <a:rPr lang="en-US" b="1" dirty="0"/>
              <a:t>æ</a:t>
            </a:r>
            <a:r>
              <a:rPr lang="ru-RU" b="1" dirty="0"/>
              <a:t>й корд </a:t>
            </a:r>
            <a:r>
              <a:rPr lang="ru-RU" b="1" dirty="0" err="1"/>
              <a:t>бацыд</a:t>
            </a:r>
            <a:r>
              <a:rPr lang="ru-RU" b="1" dirty="0"/>
              <a:t> </a:t>
            </a:r>
            <a:r>
              <a:rPr lang="ru-RU" b="1" dirty="0" err="1"/>
              <a:t>курдиатыим</a:t>
            </a:r>
            <a:r>
              <a:rPr lang="en-US" b="1" dirty="0"/>
              <a:t>æ: </a:t>
            </a:r>
            <a:r>
              <a:rPr lang="ru-RU" b="1" dirty="0" err="1"/>
              <a:t>иры</a:t>
            </a:r>
            <a:r>
              <a:rPr lang="ru-RU" b="1" dirty="0"/>
              <a:t> к</a:t>
            </a:r>
            <a:r>
              <a:rPr lang="en-US" b="1" dirty="0"/>
              <a:t>æ</a:t>
            </a:r>
            <a:r>
              <a:rPr lang="ru-RU" b="1" dirty="0" err="1"/>
              <a:t>ст</a:t>
            </a:r>
            <a:r>
              <a:rPr lang="en-US" b="1" dirty="0"/>
              <a:t>æ</a:t>
            </a:r>
            <a:r>
              <a:rPr lang="ru-RU" b="1" dirty="0"/>
              <a:t>р ф</a:t>
            </a:r>
            <a:r>
              <a:rPr lang="en-US" b="1" dirty="0"/>
              <a:t>æ</a:t>
            </a:r>
            <a:r>
              <a:rPr lang="ru-RU" b="1" dirty="0" err="1"/>
              <a:t>лт</a:t>
            </a:r>
            <a:r>
              <a:rPr lang="en-US" b="1" dirty="0"/>
              <a:t>æ</a:t>
            </a:r>
            <a:r>
              <a:rPr lang="ru-RU" b="1" dirty="0"/>
              <a:t>р</a:t>
            </a:r>
            <a:r>
              <a:rPr lang="en-US" b="1" dirty="0"/>
              <a:t>æ</a:t>
            </a:r>
            <a:r>
              <a:rPr lang="ru-RU" b="1" dirty="0"/>
              <a:t>н </a:t>
            </a:r>
            <a:r>
              <a:rPr lang="ru-RU" b="1" dirty="0" err="1"/>
              <a:t>исты</a:t>
            </a:r>
            <a:r>
              <a:rPr lang="ru-RU" b="1" dirty="0"/>
              <a:t> ф</a:t>
            </a:r>
            <a:r>
              <a:rPr lang="en-US" b="1" dirty="0"/>
              <a:t>æ</a:t>
            </a:r>
            <a:r>
              <a:rPr lang="ru-RU" b="1" dirty="0" err="1"/>
              <a:t>дз</a:t>
            </a:r>
            <a:r>
              <a:rPr lang="en-US" b="1" dirty="0"/>
              <a:t>æ</a:t>
            </a:r>
            <a:r>
              <a:rPr lang="ru-RU" b="1" dirty="0" err="1"/>
              <a:t>хст</a:t>
            </a:r>
            <a:r>
              <a:rPr lang="ru-RU" b="1" dirty="0"/>
              <a:t> </a:t>
            </a:r>
            <a:r>
              <a:rPr lang="ru-RU" b="1" dirty="0" err="1"/>
              <a:t>ныффыссын</a:t>
            </a:r>
            <a:r>
              <a:rPr lang="ru-RU" b="1" dirty="0"/>
              <a:t>. М</a:t>
            </a:r>
            <a:r>
              <a:rPr lang="en-US" b="1" dirty="0"/>
              <a:t>æ</a:t>
            </a:r>
            <a:r>
              <a:rPr lang="ru-RU" b="1" dirty="0"/>
              <a:t>н</a:t>
            </a:r>
            <a:r>
              <a:rPr lang="en-US" b="1" dirty="0"/>
              <a:t>æ </a:t>
            </a:r>
            <a:r>
              <a:rPr lang="ru-RU" b="1" dirty="0" err="1"/>
              <a:t>цын</a:t>
            </a:r>
            <a:r>
              <a:rPr lang="ru-RU" b="1" dirty="0"/>
              <a:t> </a:t>
            </a:r>
            <a:r>
              <a:rPr lang="ru-RU" b="1" dirty="0" err="1"/>
              <a:t>цы</a:t>
            </a:r>
            <a:r>
              <a:rPr lang="ru-RU" b="1" dirty="0"/>
              <a:t> </a:t>
            </a:r>
            <a:r>
              <a:rPr lang="ru-RU" b="1" dirty="0" err="1"/>
              <a:t>загъта</a:t>
            </a:r>
            <a:r>
              <a:rPr lang="ru-RU" b="1" dirty="0"/>
              <a:t> (</a:t>
            </a:r>
            <a:r>
              <a:rPr lang="ru-RU" b="1" dirty="0" err="1"/>
              <a:t>фыццаг</a:t>
            </a:r>
            <a:r>
              <a:rPr lang="ru-RU" b="1" dirty="0"/>
              <a:t> </a:t>
            </a:r>
            <a:r>
              <a:rPr lang="ru-RU" b="1" dirty="0" err="1"/>
              <a:t>хатыр</a:t>
            </a:r>
            <a:r>
              <a:rPr lang="ru-RU" b="1" dirty="0"/>
              <a:t> </a:t>
            </a:r>
            <a:r>
              <a:rPr lang="ru-RU" b="1" dirty="0" err="1"/>
              <a:t>ракург</a:t>
            </a:r>
            <a:r>
              <a:rPr lang="en-US" b="1" dirty="0"/>
              <a:t>æ</a:t>
            </a:r>
            <a:r>
              <a:rPr lang="ru-RU" b="1" dirty="0"/>
              <a:t>й</a:t>
            </a:r>
            <a:r>
              <a:rPr lang="en-US" b="1" dirty="0"/>
              <a:t>æ, </a:t>
            </a:r>
            <a:r>
              <a:rPr lang="ru-RU" b="1" dirty="0" err="1"/>
              <a:t>латинаг</a:t>
            </a:r>
            <a:r>
              <a:rPr lang="ru-RU" b="1" dirty="0"/>
              <a:t> </a:t>
            </a:r>
            <a:r>
              <a:rPr lang="ru-RU" b="1" dirty="0" err="1"/>
              <a:t>алфавитыл</a:t>
            </a:r>
            <a:r>
              <a:rPr lang="ru-RU" b="1" dirty="0"/>
              <a:t> к</a:t>
            </a:r>
            <a:r>
              <a:rPr lang="en-US" b="1" dirty="0"/>
              <a:t>æ</a:t>
            </a:r>
            <a:r>
              <a:rPr lang="ru-RU" b="1" dirty="0"/>
              <a:t>й </a:t>
            </a:r>
            <a:r>
              <a:rPr lang="ru-RU" b="1" dirty="0" err="1"/>
              <a:t>фыссы</a:t>
            </a:r>
            <a:r>
              <a:rPr lang="ru-RU" b="1" dirty="0"/>
              <a:t>, </a:t>
            </a:r>
            <a:r>
              <a:rPr lang="ru-RU" b="1" dirty="0" err="1"/>
              <a:t>уый</a:t>
            </a:r>
            <a:r>
              <a:rPr lang="ru-RU" b="1" dirty="0"/>
              <a:t> </a:t>
            </a:r>
            <a:r>
              <a:rPr lang="ru-RU" b="1" dirty="0" err="1"/>
              <a:t>тыхх</a:t>
            </a:r>
            <a:r>
              <a:rPr lang="en-US" b="1" dirty="0"/>
              <a:t>æ</a:t>
            </a:r>
            <a:r>
              <a:rPr lang="ru-RU" b="1" dirty="0"/>
              <a:t>й, ф</a:t>
            </a:r>
            <a:r>
              <a:rPr lang="en-US" b="1" dirty="0"/>
              <a:t>æ</a:t>
            </a:r>
            <a:r>
              <a:rPr lang="ru-RU" b="1" dirty="0"/>
              <a:t>л</a:t>
            </a:r>
            <a:r>
              <a:rPr lang="en-US" b="1" dirty="0"/>
              <a:t>æ </a:t>
            </a:r>
            <a:r>
              <a:rPr lang="ru-RU" b="1" dirty="0"/>
              <a:t>й</a:t>
            </a:r>
            <a:r>
              <a:rPr lang="en-US" b="1" dirty="0"/>
              <a:t>æ </a:t>
            </a:r>
            <a:r>
              <a:rPr lang="ru-RU" b="1" dirty="0" err="1"/>
              <a:t>дзырдуатыл</a:t>
            </a:r>
            <a:r>
              <a:rPr lang="ru-RU" b="1" dirty="0"/>
              <a:t> </a:t>
            </a:r>
            <a:r>
              <a:rPr lang="ru-RU" b="1" dirty="0" err="1"/>
              <a:t>бир</a:t>
            </a:r>
            <a:r>
              <a:rPr lang="en-US" b="1" dirty="0"/>
              <a:t>æ </a:t>
            </a:r>
            <a:r>
              <a:rPr lang="ru-RU" b="1" dirty="0" err="1"/>
              <a:t>азты</a:t>
            </a:r>
            <a:r>
              <a:rPr lang="ru-RU" b="1" dirty="0"/>
              <a:t> д</a:t>
            </a:r>
            <a:r>
              <a:rPr lang="en-US" b="1" dirty="0"/>
              <a:t>æ</a:t>
            </a:r>
            <a:r>
              <a:rPr lang="ru-RU" b="1" dirty="0" err="1"/>
              <a:t>ргъ</a:t>
            </a:r>
            <a:r>
              <a:rPr lang="ru-RU" b="1" dirty="0"/>
              <a:t> </a:t>
            </a:r>
            <a:r>
              <a:rPr lang="ru-RU" b="1" dirty="0" err="1"/>
              <a:t>кусг</a:t>
            </a:r>
            <a:r>
              <a:rPr lang="en-US" b="1" dirty="0"/>
              <a:t>æ</a:t>
            </a:r>
            <a:r>
              <a:rPr lang="ru-RU" b="1" dirty="0"/>
              <a:t>й</a:t>
            </a:r>
            <a:r>
              <a:rPr lang="en-US" b="1" dirty="0"/>
              <a:t>æ </a:t>
            </a:r>
            <a:r>
              <a:rPr lang="ru-RU" b="1" dirty="0" err="1"/>
              <a:t>уырыссаг</a:t>
            </a:r>
            <a:r>
              <a:rPr lang="ru-RU" b="1" dirty="0"/>
              <a:t> </a:t>
            </a:r>
            <a:r>
              <a:rPr lang="ru-RU" b="1" dirty="0" err="1"/>
              <a:t>алфавитыл</a:t>
            </a:r>
            <a:r>
              <a:rPr lang="ru-RU" b="1" dirty="0"/>
              <a:t> </a:t>
            </a:r>
            <a:r>
              <a:rPr lang="ru-RU" b="1" dirty="0" err="1"/>
              <a:t>ахуыр</a:t>
            </a:r>
            <a:r>
              <a:rPr lang="ru-RU" b="1" dirty="0"/>
              <a:t> нал у): 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54914"/>
            <a:ext cx="5303912" cy="39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95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5"/>
            <a:ext cx="6390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М</a:t>
            </a:r>
            <a:r>
              <a:rPr lang="en-US" b="1" dirty="0"/>
              <a:t>æ </a:t>
            </a:r>
            <a:r>
              <a:rPr lang="ru-RU" b="1" dirty="0"/>
              <a:t>к</a:t>
            </a:r>
            <a:r>
              <a:rPr lang="en-US" b="1" dirty="0"/>
              <a:t>æ</a:t>
            </a:r>
            <a:r>
              <a:rPr lang="ru-RU" b="1" dirty="0" err="1"/>
              <a:t>ст</a:t>
            </a:r>
            <a:r>
              <a:rPr lang="en-US" b="1" dirty="0"/>
              <a:t>æ</a:t>
            </a:r>
            <a:r>
              <a:rPr lang="ru-RU" b="1" dirty="0" err="1"/>
              <a:t>рт</a:t>
            </a:r>
            <a:r>
              <a:rPr lang="en-US" b="1" dirty="0"/>
              <a:t>æ</a:t>
            </a:r>
            <a:r>
              <a:rPr lang="ru-RU" b="1" dirty="0"/>
              <a:t>м! </a:t>
            </a:r>
            <a:endParaRPr lang="ru-RU" dirty="0"/>
          </a:p>
          <a:p>
            <a:r>
              <a:rPr lang="ru-RU" b="1" dirty="0"/>
              <a:t>М</a:t>
            </a:r>
            <a:r>
              <a:rPr lang="en-US" b="1" dirty="0"/>
              <a:t>æ </a:t>
            </a:r>
            <a:r>
              <a:rPr lang="ru-RU" b="1" dirty="0"/>
              <a:t>з</a:t>
            </a:r>
            <a:r>
              <a:rPr lang="en-US" b="1" dirty="0"/>
              <a:t>æ</a:t>
            </a:r>
            <a:r>
              <a:rPr lang="ru-RU" b="1" dirty="0" err="1"/>
              <a:t>рд</a:t>
            </a:r>
            <a:r>
              <a:rPr lang="en-US" b="1" dirty="0"/>
              <a:t>æ </a:t>
            </a:r>
            <a:r>
              <a:rPr lang="ru-RU" b="1" dirty="0" err="1"/>
              <a:t>риссы</a:t>
            </a:r>
            <a:r>
              <a:rPr lang="ru-RU" b="1" dirty="0"/>
              <a:t>, н</a:t>
            </a:r>
            <a:r>
              <a:rPr lang="en-US" b="1" dirty="0"/>
              <a:t>æ </a:t>
            </a:r>
            <a:r>
              <a:rPr lang="ru-RU" b="1" dirty="0" err="1"/>
              <a:t>мад</a:t>
            </a:r>
            <a:r>
              <a:rPr lang="en-US" b="1" dirty="0"/>
              <a:t>æ</a:t>
            </a:r>
            <a:r>
              <a:rPr lang="ru-RU" b="1" dirty="0"/>
              <a:t>лон </a:t>
            </a:r>
            <a:r>
              <a:rPr lang="en-US" b="1" dirty="0"/>
              <a:t>æ</a:t>
            </a:r>
            <a:r>
              <a:rPr lang="ru-RU" b="1" dirty="0" err="1"/>
              <a:t>вззаджы</a:t>
            </a:r>
            <a:r>
              <a:rPr lang="ru-RU" b="1" dirty="0"/>
              <a:t> </a:t>
            </a:r>
            <a:r>
              <a:rPr lang="ru-RU" b="1" dirty="0" err="1"/>
              <a:t>хъысм</a:t>
            </a:r>
            <a:r>
              <a:rPr lang="en-US" b="1" dirty="0"/>
              <a:t>æ</a:t>
            </a:r>
            <a:r>
              <a:rPr lang="ru-RU" b="1" dirty="0"/>
              <a:t>тыл </a:t>
            </a:r>
            <a:r>
              <a:rPr lang="ru-RU" b="1" dirty="0" err="1"/>
              <a:t>куы</a:t>
            </a:r>
            <a:r>
              <a:rPr lang="ru-RU" b="1" dirty="0"/>
              <a:t> </a:t>
            </a:r>
            <a:r>
              <a:rPr lang="ru-RU" b="1" dirty="0" err="1"/>
              <a:t>ахъуыды</a:t>
            </a:r>
            <a:r>
              <a:rPr lang="ru-RU" b="1" dirty="0"/>
              <a:t> к</a:t>
            </a:r>
            <a:r>
              <a:rPr lang="en-US" b="1" dirty="0"/>
              <a:t>æ</a:t>
            </a:r>
            <a:r>
              <a:rPr lang="ru-RU" b="1" dirty="0" err="1"/>
              <a:t>нын</a:t>
            </a:r>
            <a:r>
              <a:rPr lang="ru-RU" b="1" dirty="0"/>
              <a:t> у</a:t>
            </a:r>
            <a:r>
              <a:rPr lang="en-US" b="1" dirty="0"/>
              <a:t>æ</a:t>
            </a:r>
            <a:r>
              <a:rPr lang="ru-RU" b="1" dirty="0"/>
              <a:t>д. </a:t>
            </a:r>
            <a:r>
              <a:rPr lang="ru-RU" b="1" dirty="0" err="1"/>
              <a:t>Куысту</a:t>
            </a:r>
            <a:r>
              <a:rPr lang="en-US" b="1" dirty="0"/>
              <a:t>æ</a:t>
            </a:r>
            <a:r>
              <a:rPr lang="ru-RU" b="1" dirty="0" err="1"/>
              <a:t>тты</a:t>
            </a:r>
            <a:r>
              <a:rPr lang="ru-RU" b="1" dirty="0"/>
              <a:t> </a:t>
            </a:r>
            <a:r>
              <a:rPr lang="en-US" b="1" dirty="0"/>
              <a:t>æ</a:t>
            </a:r>
            <a:r>
              <a:rPr lang="ru-RU" b="1" dirty="0"/>
              <a:t>м</a:t>
            </a:r>
            <a:r>
              <a:rPr lang="en-US" b="1" dirty="0"/>
              <a:t>æ </a:t>
            </a:r>
            <a:r>
              <a:rPr lang="en-US" b="1" dirty="0" err="1"/>
              <a:t>æ</a:t>
            </a:r>
            <a:r>
              <a:rPr lang="ru-RU" b="1" dirty="0" err="1"/>
              <a:t>хс</a:t>
            </a:r>
            <a:r>
              <a:rPr lang="en-US" b="1" dirty="0"/>
              <a:t>æ</a:t>
            </a:r>
            <a:r>
              <a:rPr lang="ru-RU" b="1" dirty="0" err="1"/>
              <a:t>надон</a:t>
            </a:r>
            <a:r>
              <a:rPr lang="ru-RU" b="1" dirty="0"/>
              <a:t> </a:t>
            </a:r>
            <a:r>
              <a:rPr lang="en-US" b="1" dirty="0"/>
              <a:t>æ</a:t>
            </a:r>
            <a:r>
              <a:rPr lang="ru-RU" b="1" dirty="0" err="1"/>
              <a:t>мбырдты</a:t>
            </a:r>
            <a:r>
              <a:rPr lang="ru-RU" b="1" dirty="0"/>
              <a:t> н</a:t>
            </a:r>
            <a:r>
              <a:rPr lang="en-US" b="1" dirty="0"/>
              <a:t>æ, </a:t>
            </a:r>
            <a:r>
              <a:rPr lang="ru-RU" b="1" dirty="0"/>
              <a:t>ф</a:t>
            </a:r>
            <a:r>
              <a:rPr lang="en-US" b="1" dirty="0"/>
              <a:t>æ</a:t>
            </a:r>
            <a:r>
              <a:rPr lang="ru-RU" b="1" dirty="0"/>
              <a:t>л</a:t>
            </a:r>
            <a:r>
              <a:rPr lang="en-US" b="1" dirty="0"/>
              <a:t>æ </a:t>
            </a:r>
            <a:r>
              <a:rPr lang="ru-RU" b="1" dirty="0" err="1"/>
              <a:t>ма</a:t>
            </a:r>
            <a:r>
              <a:rPr lang="ru-RU" b="1" dirty="0"/>
              <a:t> х</a:t>
            </a:r>
            <a:r>
              <a:rPr lang="en-US" b="1" dirty="0"/>
              <a:t>æ</a:t>
            </a:r>
            <a:r>
              <a:rPr lang="ru-RU" b="1" dirty="0" err="1"/>
              <a:t>дзары</a:t>
            </a:r>
            <a:r>
              <a:rPr lang="ru-RU" b="1" dirty="0"/>
              <a:t>, </a:t>
            </a:r>
            <a:r>
              <a:rPr lang="ru-RU" b="1" dirty="0" err="1"/>
              <a:t>бинонты</a:t>
            </a:r>
            <a:r>
              <a:rPr lang="ru-RU" b="1" dirty="0"/>
              <a:t> </a:t>
            </a:r>
            <a:r>
              <a:rPr lang="ru-RU" b="1" dirty="0" err="1"/>
              <a:t>хс</a:t>
            </a:r>
            <a:r>
              <a:rPr lang="en-US" b="1" dirty="0"/>
              <a:t>æ</a:t>
            </a:r>
            <a:r>
              <a:rPr lang="ru-RU" b="1" dirty="0"/>
              <a:t>н д</a:t>
            </a:r>
            <a:r>
              <a:rPr lang="en-US" b="1" dirty="0"/>
              <a:t>æ</a:t>
            </a:r>
            <a:r>
              <a:rPr lang="ru-RU" b="1" dirty="0"/>
              <a:t>р т</a:t>
            </a:r>
            <a:r>
              <a:rPr lang="en-US" b="1" dirty="0"/>
              <a:t>æ</a:t>
            </a:r>
            <a:r>
              <a:rPr lang="ru-RU" b="1" dirty="0" err="1"/>
              <a:t>ссаг</a:t>
            </a:r>
            <a:r>
              <a:rPr lang="ru-RU" b="1" dirty="0"/>
              <a:t> раны </a:t>
            </a:r>
            <a:r>
              <a:rPr lang="ru-RU" b="1" dirty="0" err="1"/>
              <a:t>бахауд</a:t>
            </a:r>
            <a:r>
              <a:rPr lang="ru-RU" b="1" dirty="0"/>
              <a:t>. </a:t>
            </a:r>
            <a:r>
              <a:rPr lang="ru-RU" b="1" dirty="0" err="1"/>
              <a:t>Хъуам</a:t>
            </a:r>
            <a:r>
              <a:rPr lang="en-US" b="1" dirty="0"/>
              <a:t>æ </a:t>
            </a:r>
            <a:r>
              <a:rPr lang="ru-RU" b="1" dirty="0"/>
              <a:t>алчи д</a:t>
            </a:r>
            <a:r>
              <a:rPr lang="en-US" b="1" dirty="0"/>
              <a:t>æ</a:t>
            </a:r>
            <a:r>
              <a:rPr lang="ru-RU" b="1" dirty="0"/>
              <a:t>р </a:t>
            </a:r>
            <a:r>
              <a:rPr lang="en-US" b="1" dirty="0"/>
              <a:t>æ</a:t>
            </a:r>
            <a:r>
              <a:rPr lang="ru-RU" b="1" dirty="0" err="1"/>
              <a:t>мбара</a:t>
            </a:r>
            <a:r>
              <a:rPr lang="ru-RU" b="1" dirty="0"/>
              <a:t>: </a:t>
            </a:r>
            <a:r>
              <a:rPr lang="en-US" b="1" dirty="0"/>
              <a:t>æ</a:t>
            </a:r>
            <a:r>
              <a:rPr lang="ru-RU" b="1" dirty="0" err="1"/>
              <a:t>взаджы</a:t>
            </a:r>
            <a:r>
              <a:rPr lang="ru-RU" b="1" dirty="0"/>
              <a:t> фес</a:t>
            </a:r>
            <a:r>
              <a:rPr lang="en-US" b="1" dirty="0"/>
              <a:t>æ</a:t>
            </a:r>
            <a:r>
              <a:rPr lang="ru-RU" b="1" dirty="0" err="1"/>
              <a:t>фт</a:t>
            </a:r>
            <a:r>
              <a:rPr lang="ru-RU" b="1" dirty="0"/>
              <a:t> у – ад</a:t>
            </a:r>
            <a:r>
              <a:rPr lang="en-US" b="1" dirty="0"/>
              <a:t>æ</a:t>
            </a:r>
            <a:r>
              <a:rPr lang="ru-RU" b="1" dirty="0"/>
              <a:t>мы фес</a:t>
            </a:r>
            <a:r>
              <a:rPr lang="en-US" b="1" dirty="0"/>
              <a:t>æ</a:t>
            </a:r>
            <a:r>
              <a:rPr lang="ru-RU" b="1" dirty="0" err="1"/>
              <a:t>фт</a:t>
            </a:r>
            <a:r>
              <a:rPr lang="ru-RU" b="1" dirty="0"/>
              <a:t>. Н</a:t>
            </a:r>
            <a:r>
              <a:rPr lang="en-US" b="1" dirty="0"/>
              <a:t>æ</a:t>
            </a:r>
            <a:r>
              <a:rPr lang="ru-RU" b="1" dirty="0"/>
              <a:t>й </a:t>
            </a:r>
            <a:r>
              <a:rPr lang="en-US" b="1" dirty="0"/>
              <a:t>æ</a:t>
            </a:r>
            <a:r>
              <a:rPr lang="ru-RU" b="1" dirty="0" err="1"/>
              <a:t>взаг</a:t>
            </a:r>
            <a:r>
              <a:rPr lang="ru-RU" b="1" dirty="0"/>
              <a:t> – н</a:t>
            </a:r>
            <a:r>
              <a:rPr lang="en-US" b="1" dirty="0"/>
              <a:t>æ</a:t>
            </a:r>
            <a:r>
              <a:rPr lang="ru-RU" b="1" dirty="0"/>
              <a:t>й ад</a:t>
            </a:r>
            <a:r>
              <a:rPr lang="en-US" b="1" dirty="0"/>
              <a:t>æ</a:t>
            </a:r>
            <a:r>
              <a:rPr lang="ru-RU" b="1" dirty="0"/>
              <a:t>м. Ф</a:t>
            </a:r>
            <a:r>
              <a:rPr lang="en-US" b="1" dirty="0"/>
              <a:t>æ</a:t>
            </a:r>
            <a:r>
              <a:rPr lang="ru-RU" b="1" dirty="0" err="1"/>
              <a:t>дисы</a:t>
            </a:r>
            <a:r>
              <a:rPr lang="ru-RU" b="1" dirty="0"/>
              <a:t> </a:t>
            </a:r>
            <a:r>
              <a:rPr lang="ru-RU" b="1" dirty="0" err="1"/>
              <a:t>хъ</a:t>
            </a:r>
            <a:r>
              <a:rPr lang="en-US" b="1" dirty="0"/>
              <a:t>æ</a:t>
            </a:r>
            <a:r>
              <a:rPr lang="ru-RU" b="1" dirty="0"/>
              <a:t>р: не ‘</a:t>
            </a:r>
            <a:r>
              <a:rPr lang="ru-RU" b="1" dirty="0" err="1"/>
              <a:t>взаг</a:t>
            </a:r>
            <a:r>
              <a:rPr lang="ru-RU" b="1" dirty="0"/>
              <a:t> </a:t>
            </a:r>
            <a:r>
              <a:rPr lang="ru-RU" b="1" dirty="0" err="1"/>
              <a:t>бахъахъхъ</a:t>
            </a:r>
            <a:r>
              <a:rPr lang="en-US" b="1" dirty="0"/>
              <a:t>æ</a:t>
            </a:r>
            <a:r>
              <a:rPr lang="ru-RU" b="1" dirty="0"/>
              <a:t>н</a:t>
            </a:r>
            <a:r>
              <a:rPr lang="en-US" b="1" dirty="0"/>
              <a:t>æ</a:t>
            </a:r>
            <a:r>
              <a:rPr lang="ru-RU" b="1" dirty="0"/>
              <a:t>м, </a:t>
            </a:r>
            <a:r>
              <a:rPr lang="ru-RU" b="1" dirty="0" err="1"/>
              <a:t>бав</a:t>
            </a:r>
            <a:r>
              <a:rPr lang="en-US" b="1" dirty="0"/>
              <a:t>æ</a:t>
            </a:r>
            <a:r>
              <a:rPr lang="ru-RU" b="1" dirty="0"/>
              <a:t>р</a:t>
            </a:r>
            <a:r>
              <a:rPr lang="en-US" b="1" dirty="0"/>
              <a:t>æ</a:t>
            </a:r>
            <a:r>
              <a:rPr lang="ru-RU" b="1" dirty="0"/>
              <a:t>м! </a:t>
            </a:r>
            <a:r>
              <a:rPr lang="en-US" b="1" dirty="0"/>
              <a:t>Æ</a:t>
            </a:r>
            <a:r>
              <a:rPr lang="ru-RU" b="1" dirty="0" err="1"/>
              <a:t>пп</a:t>
            </a:r>
            <a:r>
              <a:rPr lang="en-US" b="1" dirty="0"/>
              <a:t>æ</a:t>
            </a:r>
            <a:r>
              <a:rPr lang="ru-RU" b="1" dirty="0"/>
              <a:t>ты </a:t>
            </a:r>
            <a:r>
              <a:rPr lang="ru-RU" b="1" dirty="0" err="1"/>
              <a:t>фыццаг</a:t>
            </a:r>
            <a:r>
              <a:rPr lang="ru-RU" b="1" dirty="0"/>
              <a:t> – </a:t>
            </a:r>
            <a:r>
              <a:rPr lang="ru-RU" b="1" dirty="0" err="1"/>
              <a:t>хадзары</a:t>
            </a:r>
            <a:r>
              <a:rPr lang="ru-RU" b="1" dirty="0"/>
              <a:t> </a:t>
            </a:r>
            <a:r>
              <a:rPr lang="ru-RU" b="1" dirty="0" err="1"/>
              <a:t>мид</a:t>
            </a:r>
            <a:r>
              <a:rPr lang="en-US" b="1" dirty="0"/>
              <a:t>æ</a:t>
            </a:r>
            <a:r>
              <a:rPr lang="ru-RU" b="1" dirty="0"/>
              <a:t>г, </a:t>
            </a:r>
            <a:r>
              <a:rPr lang="ru-RU" b="1" dirty="0" err="1"/>
              <a:t>бинонты</a:t>
            </a:r>
            <a:r>
              <a:rPr lang="ru-RU" b="1" dirty="0"/>
              <a:t> </a:t>
            </a:r>
            <a:r>
              <a:rPr lang="ru-RU" b="1" dirty="0" err="1"/>
              <a:t>хс</a:t>
            </a:r>
            <a:r>
              <a:rPr lang="en-US" b="1" dirty="0"/>
              <a:t>æ</a:t>
            </a:r>
            <a:r>
              <a:rPr lang="ru-RU" b="1" dirty="0"/>
              <a:t>н. Алы х</a:t>
            </a:r>
            <a:r>
              <a:rPr lang="en-US" b="1" dirty="0"/>
              <a:t>æ</a:t>
            </a:r>
            <a:r>
              <a:rPr lang="ru-RU" b="1" dirty="0" err="1"/>
              <a:t>дзары</a:t>
            </a:r>
            <a:r>
              <a:rPr lang="ru-RU" b="1" dirty="0"/>
              <a:t> </a:t>
            </a:r>
            <a:r>
              <a:rPr lang="ru-RU" b="1" dirty="0" err="1"/>
              <a:t>къулыл</a:t>
            </a:r>
            <a:r>
              <a:rPr lang="ru-RU" b="1" dirty="0"/>
              <a:t> д</a:t>
            </a:r>
            <a:r>
              <a:rPr lang="en-US" b="1" dirty="0"/>
              <a:t>æ</a:t>
            </a:r>
            <a:r>
              <a:rPr lang="ru-RU" b="1" dirty="0"/>
              <a:t>р </a:t>
            </a:r>
            <a:r>
              <a:rPr lang="ru-RU" b="1" dirty="0" err="1"/>
              <a:t>хъуам</a:t>
            </a:r>
            <a:r>
              <a:rPr lang="en-US" b="1" dirty="0"/>
              <a:t>æ </a:t>
            </a:r>
            <a:r>
              <a:rPr lang="ru-RU" b="1" dirty="0" err="1"/>
              <a:t>фыст</a:t>
            </a:r>
            <a:r>
              <a:rPr lang="ru-RU" b="1" dirty="0"/>
              <a:t> </a:t>
            </a:r>
            <a:r>
              <a:rPr lang="ru-RU" b="1" dirty="0" err="1"/>
              <a:t>уа</a:t>
            </a:r>
            <a:r>
              <a:rPr lang="ru-RU" b="1" dirty="0"/>
              <a:t> </a:t>
            </a:r>
            <a:r>
              <a:rPr lang="ru-RU" b="1" dirty="0" err="1"/>
              <a:t>егъау</a:t>
            </a:r>
            <a:r>
              <a:rPr lang="ru-RU" b="1" dirty="0"/>
              <a:t> </a:t>
            </a:r>
            <a:r>
              <a:rPr lang="ru-RU" b="1" dirty="0" err="1"/>
              <a:t>дамгъ</a:t>
            </a:r>
            <a:r>
              <a:rPr lang="en-US" b="1" dirty="0"/>
              <a:t>æ</a:t>
            </a:r>
            <a:r>
              <a:rPr lang="ru-RU" b="1" dirty="0"/>
              <a:t>т</a:t>
            </a:r>
            <a:r>
              <a:rPr lang="en-US" b="1" dirty="0"/>
              <a:t>æ</a:t>
            </a:r>
            <a:r>
              <a:rPr lang="ru-RU" b="1" dirty="0"/>
              <a:t>й: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52" y="3266986"/>
            <a:ext cx="4833486" cy="36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606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308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ученик</cp:lastModifiedBy>
  <cp:revision>9</cp:revision>
  <dcterms:created xsi:type="dcterms:W3CDTF">2020-12-04T06:58:37Z</dcterms:created>
  <dcterms:modified xsi:type="dcterms:W3CDTF">2020-12-17T17:13:57Z</dcterms:modified>
</cp:coreProperties>
</file>