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62" r:id="rId4"/>
    <p:sldId id="264" r:id="rId5"/>
    <p:sldId id="268" r:id="rId6"/>
    <p:sldId id="269" r:id="rId7"/>
    <p:sldId id="270" r:id="rId8"/>
    <p:sldId id="271" r:id="rId9"/>
    <p:sldId id="272" r:id="rId10"/>
    <p:sldId id="274" r:id="rId11"/>
    <p:sldId id="275" r:id="rId12"/>
    <p:sldId id="276" r:id="rId13"/>
    <p:sldId id="278" r:id="rId14"/>
    <p:sldId id="279" r:id="rId15"/>
    <p:sldId id="282" r:id="rId16"/>
    <p:sldId id="283" r:id="rId17"/>
    <p:sldId id="285" r:id="rId18"/>
    <p:sldId id="289" r:id="rId19"/>
    <p:sldId id="288" r:id="rId20"/>
    <p:sldId id="290" r:id="rId21"/>
    <p:sldId id="287" r:id="rId22"/>
    <p:sldId id="292" r:id="rId23"/>
    <p:sldId id="294" r:id="rId24"/>
    <p:sldId id="295" r:id="rId25"/>
    <p:sldId id="297" r:id="rId26"/>
    <p:sldId id="298" r:id="rId27"/>
    <p:sldId id="310" r:id="rId28"/>
    <p:sldId id="309" r:id="rId29"/>
    <p:sldId id="308" r:id="rId30"/>
    <p:sldId id="299" r:id="rId31"/>
    <p:sldId id="301" r:id="rId32"/>
    <p:sldId id="303" r:id="rId33"/>
    <p:sldId id="305" r:id="rId34"/>
    <p:sldId id="307" r:id="rId35"/>
    <p:sldId id="312" r:id="rId36"/>
    <p:sldId id="314" r:id="rId37"/>
    <p:sldId id="316" r:id="rId3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90" autoAdjust="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13AB9-6196-435F-8676-A45C8507F72B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93B62-3ECB-405E-834B-DF2208A961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16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93B62-3ECB-405E-834B-DF2208A96130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09800" y="1196752"/>
            <a:ext cx="50339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i="1" dirty="0">
                <a:solidFill>
                  <a:srgbClr val="FF0000"/>
                </a:solidFill>
              </a:rPr>
              <a:t>Мой  Мишка.</a:t>
            </a:r>
          </a:p>
        </p:txBody>
      </p:sp>
      <p:pic>
        <p:nvPicPr>
          <p:cNvPr id="4" name="Detskie_Pesni_-_Pro_Druzhbu_Masha_I_Medved_(Dydka.co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71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905000" y="4812923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315" y="996697"/>
            <a:ext cx="8215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ГБОУ СОШ№2   СП «</a:t>
            </a:r>
            <a:r>
              <a:rPr lang="ru-RU" sz="2000" b="1" dirty="0" smtClean="0">
                <a:solidFill>
                  <a:srgbClr val="C00000"/>
                </a:solidFill>
              </a:rPr>
              <a:t>Детский сад </a:t>
            </a:r>
            <a:r>
              <a:rPr lang="ru-RU" sz="2000" b="1" dirty="0">
                <a:solidFill>
                  <a:srgbClr val="C00000"/>
                </a:solidFill>
              </a:rPr>
              <a:t>№ 19»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800" y="274638"/>
            <a:ext cx="3810000" cy="41116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Горка</a:t>
            </a:r>
            <a:r>
              <a:rPr lang="ru-RU" dirty="0"/>
              <a:t>.</a:t>
            </a:r>
          </a:p>
        </p:txBody>
      </p:sp>
      <p:pic>
        <p:nvPicPr>
          <p:cNvPr id="5123" name="Picture 3" descr="C:\Users\Professional\Pictures\Saved Pictures\а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928670"/>
            <a:ext cx="4293627" cy="541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4800" y="228600"/>
            <a:ext cx="4103130" cy="56062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C:\Users\Professional\Pictures\Saved Pictures\а6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609600"/>
            <a:ext cx="3548743" cy="59255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533400"/>
            <a:ext cx="3598186" cy="6134100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71538" y="428604"/>
            <a:ext cx="7024721" cy="5577681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 rot="10623790" flipV="1">
            <a:off x="781045" y="5561146"/>
            <a:ext cx="7449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Кармашки.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14290"/>
            <a:ext cx="3200447" cy="5791200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923925"/>
            <a:ext cx="3605514" cy="5934075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3962400" y="0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7030A0"/>
                </a:solidFill>
              </a:rPr>
              <a:t>            Найди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59436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7030A0"/>
                </a:solidFill>
              </a:rPr>
              <a:t>Мишку</a:t>
            </a:r>
            <a:r>
              <a:rPr lang="ru-RU" dirty="0">
                <a:solidFill>
                  <a:srgbClr val="7030A0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9" name="Picture 3" descr="C:\Users\Professional\Pictures\Saved Pictures\а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04800"/>
            <a:ext cx="3543708" cy="630316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4340" name="Picture 4" descr="C:\Users\Professional\Pictures\Saved Pictures\а8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8600"/>
            <a:ext cx="3962400" cy="639261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73108"/>
            <a:ext cx="5410199" cy="58970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71600" y="0"/>
            <a:ext cx="6865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/>
              <a:t> </a:t>
            </a:r>
            <a:r>
              <a:rPr lang="ru-RU" sz="5400" b="1" dirty="0">
                <a:solidFill>
                  <a:srgbClr val="002060"/>
                </a:solidFill>
              </a:rPr>
              <a:t>« Маша и  Миша»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6" name="Picture 2" descr="C:\Users\Professional\Pictures\Saved Pictures\а1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3505200" cy="587282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6388" name="Picture 4" descr="C:\Users\Professional\Pictures\Saved Pictures\а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990600"/>
            <a:ext cx="3343275" cy="5191125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4724400" y="3810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Кормим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61722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Мишку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rofessional\Desktop\рамки для презентаций\ву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446592"/>
            <a:ext cx="4800600" cy="413147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2532" name="Picture 4" descr="C:\Users\Professional\Pictures\Saved Pictures\а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4290"/>
            <a:ext cx="4298080" cy="4522213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4953000" y="0"/>
            <a:ext cx="41643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Мишка </a:t>
            </a:r>
          </a:p>
          <a:p>
            <a:r>
              <a:rPr lang="ru-RU" sz="3600" b="1" dirty="0">
                <a:solidFill>
                  <a:srgbClr val="002060"/>
                </a:solidFill>
              </a:rPr>
              <a:t>по </a:t>
            </a:r>
          </a:p>
          <a:p>
            <a:r>
              <a:rPr lang="ru-RU" sz="3600" b="1" dirty="0">
                <a:solidFill>
                  <a:srgbClr val="002060"/>
                </a:solidFill>
              </a:rPr>
              <a:t>лесу гулял.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Professional\Pictures\Saved Pictures\аа5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9401" y="260648"/>
            <a:ext cx="2931543" cy="52020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Professional\Pictures\Saved Pictures\аа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416296"/>
            <a:ext cx="2667000" cy="49656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Professional\Pictures\Saved Pictures\аа6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2431473"/>
            <a:ext cx="2844800" cy="39439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429000" y="609600"/>
            <a:ext cx="36407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3 медведя </a:t>
            </a:r>
          </a:p>
          <a:p>
            <a:r>
              <a:rPr lang="ru-RU" sz="3600" b="1" dirty="0">
                <a:solidFill>
                  <a:srgbClr val="002060"/>
                </a:solidFill>
              </a:rPr>
              <a:t>                         шли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3528" y="5441704"/>
            <a:ext cx="2386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домой.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274638"/>
            <a:ext cx="3000396" cy="71596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Собираем </a:t>
            </a: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18624"/>
            <a:ext cx="2691671" cy="6439376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1000108"/>
            <a:ext cx="3527892" cy="5562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786314" y="304800"/>
            <a:ext cx="4364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малину.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642918"/>
            <a:ext cx="8544479" cy="55947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Professional\Pictures\Saved Pictures\аа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403" y="533400"/>
            <a:ext cx="6912634" cy="55927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 rot="2542000">
            <a:off x="7415464" y="2020166"/>
            <a:ext cx="1983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Мишка</a:t>
            </a:r>
          </a:p>
        </p:txBody>
      </p:sp>
      <p:sp>
        <p:nvSpPr>
          <p:cNvPr id="7" name="TextBox 6"/>
          <p:cNvSpPr txBox="1"/>
          <p:nvPr/>
        </p:nvSpPr>
        <p:spPr>
          <a:xfrm rot="2373927">
            <a:off x="7924800" y="2757101"/>
            <a:ext cx="46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и</a:t>
            </a:r>
          </a:p>
        </p:txBody>
      </p:sp>
      <p:sp>
        <p:nvSpPr>
          <p:cNvPr id="8" name="TextBox 7"/>
          <p:cNvSpPr txBox="1"/>
          <p:nvPr/>
        </p:nvSpPr>
        <p:spPr>
          <a:xfrm rot="2490803">
            <a:off x="7289446" y="4131481"/>
            <a:ext cx="2235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шишка.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Professional\Pictures\Saved Pictures\аа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28662" y="785794"/>
            <a:ext cx="5029200" cy="5888195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685800" y="0"/>
            <a:ext cx="8177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Медвежата в чаще жили</a:t>
            </a:r>
            <a:r>
              <a:rPr lang="ru-RU" sz="54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 rot="2124715">
            <a:off x="6306013" y="2411357"/>
            <a:ext cx="3202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</a:rPr>
              <a:t>Утренняя гимнастика.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143000"/>
            <a:ext cx="3132009" cy="45259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143000"/>
            <a:ext cx="4134390" cy="5410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762000" y="0"/>
            <a:ext cx="8884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</a:rPr>
              <a:t>Игры с Мишкой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1883620" cy="4391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Professional\Pictures\Saved Pictures\аа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553200" y="228600"/>
            <a:ext cx="2380865" cy="3843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362200" y="0"/>
            <a:ext cx="44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</a:rPr>
              <a:t>Пальчиковые игры.</a:t>
            </a:r>
          </a:p>
        </p:txBody>
      </p:sp>
      <p:pic>
        <p:nvPicPr>
          <p:cNvPr id="3074" name="Picture 2" descr="C:\Users\Professional\Pictures\Saved Pictures\а9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2332037"/>
            <a:ext cx="4805670" cy="4525963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C:\Users\Professional\Pictures\Saved Pictures\а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629" r="6249" b="4380"/>
          <a:stretch>
            <a:fillRect/>
          </a:stretch>
        </p:blipFill>
        <p:spPr bwMode="auto">
          <a:xfrm>
            <a:off x="500034" y="500042"/>
            <a:ext cx="3357586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4579" name="Picture 3" descr="C:\Users\Professional\Pictures\Saved Pictures\а77.jpg"/>
          <p:cNvPicPr>
            <a:picLocks noChangeAspect="1" noChangeArrowheads="1"/>
          </p:cNvPicPr>
          <p:nvPr/>
        </p:nvPicPr>
        <p:blipFill>
          <a:blip r:embed="rId4" cstate="print"/>
          <a:srcRect t="4241" r="6126"/>
          <a:stretch>
            <a:fillRect/>
          </a:stretch>
        </p:blipFill>
        <p:spPr bwMode="auto">
          <a:xfrm rot="227448">
            <a:off x="5562600" y="500042"/>
            <a:ext cx="3152804" cy="6129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038600" y="914400"/>
            <a:ext cx="1781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Топ.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6200" y="2971800"/>
            <a:ext cx="22003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002060"/>
                </a:solidFill>
              </a:rPr>
              <a:t>Топ.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</p:spPr>
      </p:pic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654" y="533400"/>
            <a:ext cx="3930146" cy="5637933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8600"/>
            <a:ext cx="4077563" cy="6206403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6" name="Picture 2" descr="C:\Users\Professional\Pictures\Saved Pictures\а7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14290"/>
            <a:ext cx="4296869" cy="6479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rot="1836227">
            <a:off x="5194863" y="673569"/>
            <a:ext cx="55567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           По </a:t>
            </a:r>
          </a:p>
          <a:p>
            <a:r>
              <a:rPr lang="ru-RU" sz="4400" b="1" dirty="0">
                <a:solidFill>
                  <a:srgbClr val="002060"/>
                </a:solidFill>
              </a:rPr>
              <a:t>стихотворению</a:t>
            </a:r>
          </a:p>
          <a:p>
            <a:r>
              <a:rPr lang="ru-RU" sz="4400" b="1" dirty="0">
                <a:solidFill>
                  <a:srgbClr val="002060"/>
                </a:solidFill>
              </a:rPr>
              <a:t>В.Степанова </a:t>
            </a:r>
          </a:p>
          <a:p>
            <a:r>
              <a:rPr lang="ru-RU" sz="4400" b="1" dirty="0">
                <a:solidFill>
                  <a:srgbClr val="002060"/>
                </a:solidFill>
              </a:rPr>
              <a:t>      «Мишка.»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14400" y="762000"/>
            <a:ext cx="7558617" cy="5668963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1828800" y="0"/>
            <a:ext cx="61007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Пирожки.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0" y="64008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</a:rPr>
              <a:t>Кинетический песок.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3794" name="Picture 2" descr="C:\Users\Professional\Pictures\Saved Pictures\а9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2785142" cy="6004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81000"/>
            <a:ext cx="3795224" cy="5924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rot="2413322">
            <a:off x="3139440" y="2212881"/>
            <a:ext cx="174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Пряник</a:t>
            </a:r>
            <a:r>
              <a:rPr lang="ru-RU" dirty="0">
                <a:solidFill>
                  <a:srgbClr val="C00000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/>
          </a:blip>
          <a:srcRect/>
          <a:stretch>
            <a:fillRect/>
          </a:stretch>
        </p:blipFill>
        <p:spPr bwMode="auto">
          <a:xfrm>
            <a:off x="1026631" y="1371600"/>
            <a:ext cx="7050569" cy="4954934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0" y="3048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>
                <a:solidFill>
                  <a:srgbClr val="C00000"/>
                </a:solidFill>
              </a:rPr>
              <a:t>Самомассаж</a:t>
            </a:r>
            <a:r>
              <a:rPr lang="ru-RU" sz="4400" b="1" dirty="0">
                <a:solidFill>
                  <a:srgbClr val="C00000"/>
                </a:solidFill>
              </a:rPr>
              <a:t>  «Озорные Мишки</a:t>
            </a:r>
            <a:r>
              <a:rPr lang="ru-RU" sz="4400" dirty="0">
                <a:solidFill>
                  <a:srgbClr val="C00000"/>
                </a:solidFill>
              </a:rPr>
              <a:t>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332037"/>
            <a:ext cx="4316780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28600"/>
            <a:ext cx="1695450" cy="3286125"/>
          </a:xfrm>
          <a:prstGeom prst="roundRect">
            <a:avLst>
              <a:gd name="adj" fmla="val 16667"/>
            </a:avLst>
          </a:prstGeom>
          <a:ln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2700" y="0"/>
            <a:ext cx="2781300" cy="4295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2133600" y="685800"/>
            <a:ext cx="4352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Чаепитие.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09600" y="224350"/>
            <a:ext cx="4047880" cy="663365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6172200" y="914400"/>
            <a:ext cx="245900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Развлечение </a:t>
            </a:r>
          </a:p>
          <a:p>
            <a:r>
              <a:rPr lang="ru-RU" sz="3600" b="1" dirty="0">
                <a:solidFill>
                  <a:srgbClr val="C00000"/>
                </a:solidFill>
              </a:rPr>
              <a:t>«День</a:t>
            </a:r>
          </a:p>
          <a:p>
            <a:r>
              <a:rPr lang="ru-RU" sz="3600" b="1" dirty="0">
                <a:solidFill>
                  <a:srgbClr val="C00000"/>
                </a:solidFill>
              </a:rPr>
              <a:t> рождения </a:t>
            </a:r>
          </a:p>
          <a:p>
            <a:r>
              <a:rPr lang="ru-RU" sz="3600" b="1" dirty="0">
                <a:solidFill>
                  <a:srgbClr val="C00000"/>
                </a:solidFill>
              </a:rPr>
              <a:t>Мишки</a:t>
            </a:r>
            <a:r>
              <a:rPr lang="ru-RU" b="1" dirty="0">
                <a:solidFill>
                  <a:srgbClr val="C00000"/>
                </a:solidFill>
              </a:rPr>
              <a:t>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66"/>
            <a:ext cx="4219575" cy="6179636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219200"/>
            <a:ext cx="4229100" cy="455295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3400" y="1524000"/>
            <a:ext cx="3709100" cy="5045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28600"/>
            <a:ext cx="4136730" cy="5426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5842" name="Picture 2" descr="C:\Users\Professional\Pictures\Saved Pictures\а5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9753"/>
            <a:ext cx="3654539" cy="61735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1600200"/>
            <a:ext cx="4472932" cy="49244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-244" t="12437" r="4058"/>
          <a:stretch>
            <a:fillRect/>
          </a:stretch>
        </p:blipFill>
        <p:spPr bwMode="auto">
          <a:xfrm>
            <a:off x="1571604" y="714356"/>
            <a:ext cx="5643602" cy="5507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3448" y="1066800"/>
            <a:ext cx="3515752" cy="5636256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57200"/>
            <a:ext cx="4678897" cy="5516564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-34132"/>
            <a:ext cx="9144000" cy="6892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52600" y="990600"/>
            <a:ext cx="66358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i="1" dirty="0">
                <a:solidFill>
                  <a:schemeClr val="accent6">
                    <a:lumMod val="50000"/>
                  </a:schemeClr>
                </a:solidFill>
              </a:rPr>
              <a:t>  Спасибо</a:t>
            </a:r>
          </a:p>
          <a:p>
            <a:r>
              <a:rPr lang="ru-RU" sz="7200" b="1" i="1" dirty="0">
                <a:solidFill>
                  <a:schemeClr val="accent6">
                    <a:lumMod val="50000"/>
                  </a:schemeClr>
                </a:solidFill>
              </a:rPr>
              <a:t>       за</a:t>
            </a:r>
          </a:p>
          <a:p>
            <a:r>
              <a:rPr lang="ru-RU" sz="7200" b="1" i="1" dirty="0">
                <a:solidFill>
                  <a:schemeClr val="accent6">
                    <a:lumMod val="50000"/>
                  </a:schemeClr>
                </a:solidFill>
              </a:rPr>
              <a:t>        внимание.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6096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334000" y="1219200"/>
            <a:ext cx="3962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Выполнили: Дети группы «КОЛОБОК».</a:t>
            </a:r>
          </a:p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Воспитатели :</a:t>
            </a:r>
          </a:p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Новикова Н.А.</a:t>
            </a:r>
          </a:p>
          <a:p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</a:rPr>
              <a:t>Хамитова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  Е.А.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3727710" cy="6354763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28600"/>
            <a:ext cx="3328295" cy="63150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C:\Users\Professional\Pictures\Saved Pictures\а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557212"/>
            <a:ext cx="3570905" cy="6300788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4" name="Picture 4" descr="C:\Users\Professional\Pictures\Saved Pictures\а1 (2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85800" y="228600"/>
            <a:ext cx="3962400" cy="6235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7" name="Picture 3" descr="C:\Users\Professional\Pictures\Saved Pictures\а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49" y="381000"/>
            <a:ext cx="4110051" cy="6096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148" name="Picture 4" descr="C:\Users\Professional\Pictures\Saved Pictures\а127 (2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04800"/>
            <a:ext cx="3429000" cy="6010987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3429000"/>
            <a:ext cx="5181600" cy="3249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1" name="Picture 3" descr="C:\Users\Professional\Pictures\Saved Pictures\а41 (2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28601" y="228600"/>
            <a:ext cx="4876799" cy="3174999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/>
          <p:cNvSpPr txBox="1"/>
          <p:nvPr/>
        </p:nvSpPr>
        <p:spPr>
          <a:xfrm rot="13467615" flipV="1">
            <a:off x="5791200" y="1676400"/>
            <a:ext cx="2925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>
                <a:solidFill>
                  <a:schemeClr val="accent6">
                    <a:lumMod val="50000"/>
                  </a:schemeClr>
                </a:solidFill>
              </a:rPr>
              <a:t>мишки</a:t>
            </a:r>
          </a:p>
        </p:txBody>
      </p:sp>
      <p:sp>
        <p:nvSpPr>
          <p:cNvPr id="7" name="TextBox 6"/>
          <p:cNvSpPr txBox="1"/>
          <p:nvPr/>
        </p:nvSpPr>
        <p:spPr>
          <a:xfrm rot="19198035">
            <a:off x="67790" y="5210146"/>
            <a:ext cx="30085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проснулись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C:\Users\Professional\Pictures\Saved Pictures\а13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739788" cy="5562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C:\Users\Professional\Pictures\Saved Pictures\а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533400"/>
            <a:ext cx="2593873" cy="57531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29300" y="1552575"/>
            <a:ext cx="3314700" cy="53054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rofessional\Desktop\рамки для презентаций\ву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90600" y="298994"/>
            <a:ext cx="6724650" cy="5837196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60">
        <p15:prstTrans prst="peelOff"/>
      </p:transition>
    </mc:Choice>
    <mc:Fallback>
      <p:transition spd="slow" advClick="0" advTm="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121</Words>
  <Application>Microsoft Office PowerPoint</Application>
  <PresentationFormat>Экран (4:3)</PresentationFormat>
  <Paragraphs>50</Paragraphs>
  <Slides>37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Горка.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Собираем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Professional</dc:creator>
  <cp:lastModifiedBy>Анастасия</cp:lastModifiedBy>
  <cp:revision>94</cp:revision>
  <dcterms:created xsi:type="dcterms:W3CDTF">2020-11-28T14:06:43Z</dcterms:created>
  <dcterms:modified xsi:type="dcterms:W3CDTF">2020-12-07T16:27:21Z</dcterms:modified>
</cp:coreProperties>
</file>