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8" r:id="rId4"/>
    <p:sldId id="259" r:id="rId5"/>
    <p:sldId id="276" r:id="rId6"/>
    <p:sldId id="260" r:id="rId7"/>
    <p:sldId id="267" r:id="rId8"/>
    <p:sldId id="264" r:id="rId9"/>
    <p:sldId id="265" r:id="rId10"/>
    <p:sldId id="261" r:id="rId11"/>
    <p:sldId id="263" r:id="rId12"/>
    <p:sldId id="270" r:id="rId13"/>
    <p:sldId id="271" r:id="rId14"/>
    <p:sldId id="268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DE9F4-D215-4DDC-B271-168D73C9E73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484E-770A-4BD0-94EB-8D2B16D1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0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484E-770A-4BD0-94EB-8D2B16D1AF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9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2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9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5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7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5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1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4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3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0FAC-B99C-4EF0-A7CC-FC65EC24D19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CE386-9671-4DA0-9BF7-A14B82DE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Исследовательский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   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5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   Подготовил: </a:t>
            </a:r>
            <a:r>
              <a:rPr lang="ru-RU" sz="5400" b="1" dirty="0" err="1" smtClean="0">
                <a:solidFill>
                  <a:srgbClr val="FF0000"/>
                </a:solidFill>
              </a:rPr>
              <a:t>Гулидов</a:t>
            </a:r>
            <a:r>
              <a:rPr lang="ru-RU" sz="5400" b="1" dirty="0" smtClean="0">
                <a:solidFill>
                  <a:srgbClr val="FF0000"/>
                </a:solidFill>
              </a:rPr>
              <a:t> Егор</a:t>
            </a:r>
          </a:p>
          <a:p>
            <a:pPr marL="0" indent="0">
              <a:buNone/>
            </a:pP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Средства защиты динозавров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редства защиты динозавр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05074"/>
            <a:ext cx="3945968" cy="37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пасный хвост динозавров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10" y="2483386"/>
            <a:ext cx="5153891" cy="33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Средства защиты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Динозавры с рогам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61" y="2505075"/>
            <a:ext cx="479764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Хищные динозавры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5046"/>
            <a:ext cx="4931229" cy="40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Брахиозавр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настоящий гигант </a:t>
            </a:r>
            <a:r>
              <a:rPr lang="ru-RU" dirty="0" smtClean="0"/>
              <a:t>: </a:t>
            </a:r>
            <a:r>
              <a:rPr lang="ru-RU" dirty="0"/>
              <a:t>высота его была как четырехэтажное </a:t>
            </a:r>
            <a:r>
              <a:rPr lang="ru-RU" dirty="0" smtClean="0"/>
              <a:t>здание, длина 25м, </a:t>
            </a:r>
            <a:r>
              <a:rPr lang="ru-RU" dirty="0"/>
              <a:t>а весил он около 36 </a:t>
            </a:r>
            <a:r>
              <a:rPr lang="ru-RU" dirty="0" smtClean="0"/>
              <a:t>т.</a:t>
            </a:r>
          </a:p>
          <a:p>
            <a:r>
              <a:rPr lang="ru-RU" dirty="0" smtClean="0"/>
              <a:t>Ему нужно было много пищи.  </a:t>
            </a:r>
          </a:p>
          <a:p>
            <a:r>
              <a:rPr lang="ru-RU" dirty="0" smtClean="0"/>
              <a:t>Если </a:t>
            </a:r>
            <a:r>
              <a:rPr lang="ru-RU" dirty="0"/>
              <a:t>бы взрослый человек встал рядом с брахиозавром, он едва достал бы до его колена.</a:t>
            </a:r>
          </a:p>
          <a:p>
            <a:endParaRPr lang="ru-RU" dirty="0"/>
          </a:p>
        </p:txBody>
      </p:sp>
      <p:pic>
        <p:nvPicPr>
          <p:cNvPr id="12290" name="Picture 2" descr="https://animalzoom.ru/sites/default/files/dinozavri-53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934839"/>
            <a:ext cx="4857179" cy="27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Пахицефалозавр</a:t>
            </a:r>
            <a:r>
              <a:rPr lang="ru-RU" b="1" dirty="0">
                <a:solidFill>
                  <a:srgbClr val="FF0000"/>
                </a:solidFill>
              </a:rPr>
              <a:t> или живой таран древности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357813" cy="4498975"/>
          </a:xfrm>
        </p:spPr>
        <p:txBody>
          <a:bodyPr/>
          <a:lstStyle/>
          <a:p>
            <a:r>
              <a:rPr lang="ru-RU" dirty="0"/>
              <a:t>Череп </a:t>
            </a:r>
            <a:r>
              <a:rPr lang="ru-RU" dirty="0" err="1"/>
              <a:t>пахицефалозавра</a:t>
            </a:r>
            <a:r>
              <a:rPr lang="ru-RU" dirty="0"/>
              <a:t> был в 30 раз толще черепа человека</a:t>
            </a:r>
          </a:p>
          <a:p>
            <a:r>
              <a:rPr lang="ru-RU" dirty="0" smtClean="0"/>
              <a:t> </a:t>
            </a:r>
            <a:r>
              <a:rPr lang="ru-RU" dirty="0"/>
              <a:t>Он весил столько же, сколько бурый медведь</a:t>
            </a:r>
          </a:p>
          <a:p>
            <a:r>
              <a:rPr lang="ru-RU" dirty="0"/>
              <a:t>Передвигался на 2х ногах</a:t>
            </a:r>
          </a:p>
          <a:p>
            <a:r>
              <a:rPr lang="ru-RU" dirty="0" err="1"/>
              <a:t>Пахицефалозавр</a:t>
            </a:r>
            <a:r>
              <a:rPr lang="ru-RU" dirty="0"/>
              <a:t> — это травоядный динозавр</a:t>
            </a:r>
          </a:p>
        </p:txBody>
      </p:sp>
      <p:pic>
        <p:nvPicPr>
          <p:cNvPr id="13314" name="Picture 2" descr="https://avatars.mds.yandex.net/get-zen_doc/242954/pub_5bb78256378b9500aabe0d95_5bb78650f538c600b2d13964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690688"/>
            <a:ext cx="4891881" cy="35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Почему исчезли </a:t>
            </a:r>
            <a:r>
              <a:rPr lang="ru-RU" dirty="0" smtClean="0">
                <a:solidFill>
                  <a:srgbClr val="FF0000"/>
                </a:solidFill>
              </a:rPr>
              <a:t>динозавры?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846" y="1269207"/>
            <a:ext cx="5157787" cy="823912"/>
          </a:xfrm>
        </p:spPr>
        <p:txBody>
          <a:bodyPr/>
          <a:lstStyle/>
          <a:p>
            <a:r>
              <a:rPr lang="ru-RU" b="0" dirty="0"/>
              <a:t>Динозавры исчезли 66 млн. лет назад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paleonews.ru/wp-content/uploads/2019/11/padenie_asteroid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15" y="4633969"/>
            <a:ext cx="3464138" cy="24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aleonews.ru/wp-content/uploads/2019/11/fossildinosaurexticntion3003201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53" y="1866385"/>
            <a:ext cx="4055715" cy="22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aleonews.ru/wp-content/uploads/2019/11/doistorichestir_mlekopitaush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53" y="4899108"/>
            <a:ext cx="3035481" cy="17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paleonews.ru/wp-content/uploads/2019/11/timebom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6" y="2124092"/>
            <a:ext cx="4411150" cy="24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Работая над проектом я узнал много интересного о динозаврах.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6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Тема проекта:                 «Мир динозавров»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88" y="1027906"/>
            <a:ext cx="4595750" cy="6175992"/>
          </a:xfrm>
        </p:spPr>
      </p:pic>
    </p:spTree>
    <p:extLst>
      <p:ext uri="{BB962C8B-B14F-4D97-AF65-F5344CB8AC3E}">
        <p14:creationId xmlns:p14="http://schemas.microsoft.com/office/powerpoint/2010/main" val="30774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327" y="590756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Цель  </a:t>
            </a:r>
            <a:r>
              <a:rPr lang="ru-RU" sz="6000" dirty="0" smtClean="0">
                <a:solidFill>
                  <a:srgbClr val="FF0000"/>
                </a:solidFill>
              </a:rPr>
              <a:t>проекта: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7" y="181374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6000" dirty="0" smtClean="0"/>
              <a:t>узнать об удивительных животных </a:t>
            </a:r>
            <a:r>
              <a:rPr lang="ru-RU" sz="6000" dirty="0"/>
              <a:t>прошлого – </a:t>
            </a:r>
            <a:r>
              <a:rPr lang="ru-RU" sz="6000" dirty="0" smtClean="0"/>
              <a:t>динозаврах, попытаться </a:t>
            </a:r>
            <a:r>
              <a:rPr lang="ru-RU" sz="6000" dirty="0"/>
              <a:t>понять, почему они исчезли</a:t>
            </a:r>
            <a:r>
              <a:rPr lang="ru-RU" sz="6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7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Задачи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Узнать:</a:t>
            </a:r>
          </a:p>
          <a:p>
            <a:r>
              <a:rPr lang="ru-RU" sz="4000" dirty="0" smtClean="0"/>
              <a:t> где и когда жили динозавры;</a:t>
            </a:r>
          </a:p>
          <a:p>
            <a:r>
              <a:rPr lang="ru-RU" sz="4000" dirty="0"/>
              <a:t>ч</a:t>
            </a:r>
            <a:r>
              <a:rPr lang="ru-RU" sz="4000" dirty="0" smtClean="0"/>
              <a:t>ем они питались ;</a:t>
            </a:r>
          </a:p>
          <a:p>
            <a:r>
              <a:rPr lang="ru-RU" sz="4000" dirty="0"/>
              <a:t>к</a:t>
            </a:r>
            <a:r>
              <a:rPr lang="ru-RU" sz="4000" dirty="0" smtClean="0"/>
              <a:t>ак они защищались;</a:t>
            </a:r>
          </a:p>
          <a:p>
            <a:r>
              <a:rPr lang="ru-RU" sz="4000" dirty="0"/>
              <a:t>п</a:t>
            </a:r>
            <a:r>
              <a:rPr lang="ru-RU" sz="4000" dirty="0" smtClean="0"/>
              <a:t>ричины исчезновения;</a:t>
            </a:r>
          </a:p>
          <a:p>
            <a:r>
              <a:rPr lang="ru-RU" sz="4000" dirty="0" smtClean="0"/>
              <a:t>Рассказать о динозаврах ребятам в группе.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917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Моя </a:t>
            </a:r>
            <a:r>
              <a:rPr lang="ru-RU" dirty="0">
                <a:solidFill>
                  <a:srgbClr val="FF0000"/>
                </a:solidFill>
              </a:rPr>
              <a:t>коллекция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16" y="1687514"/>
            <a:ext cx="2736675" cy="36489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9894"/>
            <a:ext cx="2781143" cy="3708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333" y="1743822"/>
            <a:ext cx="2749467" cy="360033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05" y="1721126"/>
            <a:ext cx="2734294" cy="3645726"/>
          </a:xfrm>
        </p:spPr>
      </p:pic>
    </p:spTree>
    <p:extLst>
      <p:ext uri="{BB962C8B-B14F-4D97-AF65-F5344CB8AC3E}">
        <p14:creationId xmlns:p14="http://schemas.microsoft.com/office/powerpoint/2010/main" val="364074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Где жили динозавры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Динозавры: виды, места обитания, описания и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57" y="1825625"/>
            <a:ext cx="69068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динозавров: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https://dinozavriki.com/uploads/posts/2017-05/medium/1493629836_compsognathus-be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39" y="2466211"/>
            <a:ext cx="3219249" cy="221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Самые популярные виды динозав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Самые популярные виды динозавр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Самые популярные виды динозавро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Самые популярные виды динозавров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 descr="https://cdn.nur.kz/images/1120/d1aa2ea4985138c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505075"/>
            <a:ext cx="2133553" cy="16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cdn.nur.kz/images/1120/a8686f63b98d259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0" y="2431175"/>
            <a:ext cx="2971067" cy="197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6" descr="Самые популярные виды динозавров"/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839789" y="2505076"/>
            <a:ext cx="2211339" cy="15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234" name="Picture 18" descr="https://cdn.nur.kz/images/1120/e987cf118279213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47" y="4779977"/>
            <a:ext cx="2774000" cy="20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s://cdn.nur.kz/images/1120/388a1f8485de096c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20" y="4587857"/>
            <a:ext cx="2030680" cy="22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67273" y="1971977"/>
            <a:ext cx="39797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тираннозавр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75171" y="1910421"/>
            <a:ext cx="20457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аллозавр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0876" y="1941198"/>
            <a:ext cx="22393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компсогнат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6590" y="5777583"/>
            <a:ext cx="2417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трицератопс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25200" y="5777582"/>
            <a:ext cx="2071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игуанодон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3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Среда обитания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суше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 воздухе</a:t>
            </a:r>
            <a:endParaRPr lang="ru-RU" dirty="0"/>
          </a:p>
        </p:txBody>
      </p:sp>
      <p:pic>
        <p:nvPicPr>
          <p:cNvPr id="5122" name="Picture 2" descr="https://dinozavriki.com/uploads/posts/2017-12/thumbs/1512158718_size-comparis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473"/>
            <a:ext cx="4936823" cy="29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inozavriki.com/uploads/posts/2017-12/thumbs/1512158747_pterosauri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87" y="1223158"/>
            <a:ext cx="4924019" cy="31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inozavriki.com/uploads/posts/2017-12/thumbs/1512158755_sea-mons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23" y="4381996"/>
            <a:ext cx="4714504" cy="20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Питание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 Растительноядные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0" dirty="0"/>
              <a:t>Плотоядные (хищники)</a:t>
            </a:r>
            <a:endParaRPr lang="ru-RU" dirty="0"/>
          </a:p>
        </p:txBody>
      </p:sp>
      <p:pic>
        <p:nvPicPr>
          <p:cNvPr id="7170" name="Picture 2" descr="https://dinozavriki.com/uploads/posts/2017-12/thumbs/1512158774_herbivoro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0" y="2624447"/>
            <a:ext cx="6139794" cy="32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inozavriki.com/uploads/posts/2017-12/thumbs/1512158778_predator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18" y="3142157"/>
            <a:ext cx="4637139" cy="21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194</Words>
  <Application>Microsoft Office PowerPoint</Application>
  <PresentationFormat>Широкоэкранный</PresentationFormat>
  <Paragraphs>45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Исследовательский проект</vt:lpstr>
      <vt:lpstr>Тема проекта:                 «Мир динозавров» </vt:lpstr>
      <vt:lpstr>Цель  проекта:</vt:lpstr>
      <vt:lpstr> Задачи проекта:</vt:lpstr>
      <vt:lpstr>                 Моя коллекция</vt:lpstr>
      <vt:lpstr>Где жили динозавры</vt:lpstr>
      <vt:lpstr>Виды динозавров: </vt:lpstr>
      <vt:lpstr>Среда обитания </vt:lpstr>
      <vt:lpstr>Питание</vt:lpstr>
      <vt:lpstr>Средства защиты динозавров </vt:lpstr>
      <vt:lpstr>Средства защиты</vt:lpstr>
      <vt:lpstr>Брахиозавр </vt:lpstr>
      <vt:lpstr>Пахицефалозавр или живой таран древности </vt:lpstr>
      <vt:lpstr>Почему исчезли динозавры?</vt:lpstr>
      <vt:lpstr>Вывод: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XXX</cp:lastModifiedBy>
  <cp:revision>31</cp:revision>
  <cp:lastPrinted>2020-09-27T15:38:02Z</cp:lastPrinted>
  <dcterms:created xsi:type="dcterms:W3CDTF">2020-09-23T14:49:42Z</dcterms:created>
  <dcterms:modified xsi:type="dcterms:W3CDTF">2020-09-27T15:58:00Z</dcterms:modified>
</cp:coreProperties>
</file>