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7" r:id="rId9"/>
    <p:sldId id="264" r:id="rId10"/>
    <p:sldId id="266" r:id="rId11"/>
    <p:sldId id="269" r:id="rId12"/>
    <p:sldId id="265" r:id="rId13"/>
    <p:sldId id="263" r:id="rId14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5"/>
        <p:sld r:id="rId6"/>
        <p:sld r:id="rId7"/>
        <p:sld r:id="rId8"/>
        <p:sld r:id="rId14"/>
        <p:sld r:id="rId10"/>
        <p:sld r:id="rId13"/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3"/>
        <p:sld r:id="rId1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2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9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67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1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55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4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7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0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9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3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2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294A-DB1A-467B-B798-57F1622D2AFE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7269EB-1DCA-4EF7-855C-25310E522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45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"/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24000" y="5257799"/>
            <a:ext cx="9144000" cy="60267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1607"/>
              </p:ext>
            </p:extLst>
          </p:nvPr>
        </p:nvGraphicFramePr>
        <p:xfrm>
          <a:off x="1524000" y="515155"/>
          <a:ext cx="9435921" cy="562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Презентация" r:id="rId3" imgW="6094361" imgH="3427618" progId="PowerPoint.Show.12">
                  <p:embed/>
                </p:oleObj>
              </mc:Choice>
              <mc:Fallback>
                <p:oleObj name="Презентация" r:id="rId3" imgW="609436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515155"/>
                        <a:ext cx="9435921" cy="5628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16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547" y="609600"/>
            <a:ext cx="8295861" cy="1320800"/>
          </a:xfrm>
        </p:spPr>
        <p:txBody>
          <a:bodyPr/>
          <a:lstStyle/>
          <a:p>
            <a:r>
              <a:rPr lang="ru-RU" dirty="0" smtClean="0"/>
              <a:t>ПОДВИЖНАЯ ИГРА «КОТ И МЫШИ»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6" y="2107579"/>
            <a:ext cx="6612835" cy="4531760"/>
          </a:xfrm>
        </p:spPr>
      </p:pic>
    </p:spTree>
    <p:extLst>
      <p:ext uri="{BB962C8B-B14F-4D97-AF65-F5344CB8AC3E}">
        <p14:creationId xmlns:p14="http://schemas.microsoft.com/office/powerpoint/2010/main" val="18484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982" y="609600"/>
            <a:ext cx="7252019" cy="6758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«Больница</a:t>
            </a:r>
            <a:r>
              <a:rPr lang="ru-RU" dirty="0"/>
              <a:t>»,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099">
            <a:off x="924252" y="2243230"/>
            <a:ext cx="4459782" cy="412634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404">
            <a:off x="6036623" y="1949272"/>
            <a:ext cx="5587096" cy="42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61796" cy="649357"/>
          </a:xfrm>
        </p:spPr>
        <p:txBody>
          <a:bodyPr/>
          <a:lstStyle/>
          <a:p>
            <a:r>
              <a:rPr lang="ru-RU" b="1" dirty="0"/>
              <a:t> Подвижная игра « У медведя во </a:t>
            </a:r>
            <a:r>
              <a:rPr lang="ru-RU" b="1" dirty="0" smtClean="0"/>
              <a:t>  бору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987" y="4427271"/>
            <a:ext cx="5072591" cy="23180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8653" y="22666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Подвижная игра « У медведя во бору»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altLang="ru-RU" sz="27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tmndetsady.ru/upload/news/2013/12/orig_01e0dff852d016021705ad2e936d9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1" y="1550505"/>
            <a:ext cx="8083826" cy="45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068" y="33584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effectLst/>
                <a:latin typeface="arial" panose="020B0604020202020204" pitchFamily="34" charset="0"/>
              </a:rPr>
              <a:t>Результаты проекта:</a:t>
            </a:r>
            <a:endParaRPr lang="ru-RU" sz="2000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sz="2000" b="1" i="0" dirty="0" smtClean="0">
                <a:effectLst/>
                <a:latin typeface="arial" panose="020B0604020202020204" pitchFamily="34" charset="0"/>
              </a:rPr>
              <a:t>-для детей:</a:t>
            </a:r>
            <a:endParaRPr lang="ru-RU" sz="2000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</a:rPr>
              <a:t>1) у большинства детей сформированы основы гигиенических навыков;</a:t>
            </a: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</a:rPr>
              <a:t>2) дети ежедневно слышат информацию о полезной и вредной пищи для здоровья человека (во время завтрака, полдника, обеда, ужина), о ценности здоровья (подвижные игры,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физминутки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различные виды гимнастик).</a:t>
            </a:r>
          </a:p>
          <a:p>
            <a:r>
              <a:rPr lang="ru-RU" sz="2000" b="1" i="0" dirty="0" smtClean="0">
                <a:effectLst/>
                <a:latin typeface="arial" panose="020B0604020202020204" pitchFamily="34" charset="0"/>
              </a:rPr>
              <a:t>-для родителей:</a:t>
            </a:r>
            <a:endParaRPr lang="ru-RU" sz="2000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</a:rPr>
              <a:t>1) родители с желанием приняли участие в спортивном развлечении «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Неболейка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»;</a:t>
            </a: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</a:rPr>
              <a:t>2) выразили желание приобрести массажные дорожки для группы и дома;</a:t>
            </a: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</a:rPr>
              <a:t>3) приняли участие в оформлении фотогазеты «Первые шаги ребенка к здоровью».</a:t>
            </a:r>
          </a:p>
          <a:p>
            <a:r>
              <a:rPr lang="ru-RU" sz="2000" b="1" i="0" dirty="0" smtClean="0">
                <a:effectLst/>
                <a:latin typeface="arial" panose="020B0604020202020204" pitchFamily="34" charset="0"/>
              </a:rPr>
              <a:t>-для педагогов:</a:t>
            </a:r>
            <a:endParaRPr lang="ru-RU" sz="2000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</a:rPr>
              <a:t>1) установлены партнерские отношения с семьями детей группы;</a:t>
            </a:r>
          </a:p>
          <a:p>
            <a:r>
              <a:rPr lang="ru-RU" sz="2000" b="0" i="0" dirty="0" smtClean="0">
                <a:effectLst/>
                <a:latin typeface="arial" panose="020B0604020202020204" pitchFamily="34" charset="0"/>
              </a:rPr>
              <a:t>2) создана атмосфера взаимопонимания, направленная на развитие и укрепление здоровья детей.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9417"/>
            <a:ext cx="10515600" cy="121529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000916"/>
              </p:ext>
            </p:extLst>
          </p:nvPr>
        </p:nvGraphicFramePr>
        <p:xfrm>
          <a:off x="643943" y="489398"/>
          <a:ext cx="10612191" cy="6156101"/>
        </p:xfrm>
        <a:graphic>
          <a:graphicData uri="http://schemas.openxmlformats.org/drawingml/2006/table">
            <a:tbl>
              <a:tblPr/>
              <a:tblGrid>
                <a:gridCol w="10612191"/>
              </a:tblGrid>
              <a:tr h="6156101">
                <a:tc>
                  <a:txBody>
                    <a:bodyPr/>
                    <a:lstStyle/>
                    <a:p>
                      <a:pPr fontAlgn="t"/>
                      <a:r>
                        <a:rPr lang="ru-RU" sz="60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6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«Будь здоров, малыш!» </a:t>
                      </a:r>
                      <a:endParaRPr lang="en-US" sz="6000" b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32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подготовили воспитатели Пудинова К.Д Фисенко Л.А</a:t>
                      </a:r>
                      <a:endParaRPr lang="en-US" sz="2000" b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US" sz="3200" b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US" sz="3200" b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32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</a:t>
                      </a:r>
                    </a:p>
                    <a:p>
                      <a:pPr fontAlgn="t"/>
                      <a:endParaRPr lang="ru-RU" sz="3200" b="0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32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en-US" sz="32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b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4" y="2047741"/>
            <a:ext cx="7212169" cy="39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73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125" y="171719"/>
            <a:ext cx="8596668" cy="768439"/>
          </a:xfrm>
        </p:spPr>
        <p:txBody>
          <a:bodyPr/>
          <a:lstStyle/>
          <a:p>
            <a:r>
              <a:rPr lang="ru-RU" dirty="0" smtClean="0"/>
              <a:t>     В здоровом теле, здоровый дух!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8" y="1223493"/>
            <a:ext cx="8332630" cy="5309829"/>
          </a:xfrm>
        </p:spPr>
      </p:pic>
    </p:spTree>
    <p:extLst>
      <p:ext uri="{BB962C8B-B14F-4D97-AF65-F5344CB8AC3E}">
        <p14:creationId xmlns:p14="http://schemas.microsoft.com/office/powerpoint/2010/main" val="4120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373" y="1356857"/>
            <a:ext cx="90280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Продолжительность проекта: </a:t>
            </a:r>
            <a:r>
              <a:rPr lang="ru-RU" sz="2400" dirty="0" smtClean="0">
                <a:solidFill>
                  <a:srgbClr val="FFFF00"/>
                </a:solidFill>
              </a:rPr>
              <a:t>краткосрочный (1 неделя)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 Тип проекта: </a:t>
            </a:r>
            <a:r>
              <a:rPr lang="ru-RU" sz="2400" dirty="0" smtClean="0">
                <a:solidFill>
                  <a:srgbClr val="FFFF00"/>
                </a:solidFill>
              </a:rPr>
              <a:t>познавательно-игровой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Участники проекта: </a:t>
            </a:r>
            <a:r>
              <a:rPr lang="ru-RU" sz="2400" dirty="0" smtClean="0">
                <a:solidFill>
                  <a:srgbClr val="FFFF00"/>
                </a:solidFill>
              </a:rPr>
              <a:t>воспитатели, дети второй младшей группы и их родители, физ. инструктор.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Возраст детей: </a:t>
            </a:r>
            <a:r>
              <a:rPr lang="ru-RU" sz="2400" dirty="0" smtClean="0">
                <a:solidFill>
                  <a:srgbClr val="FFFF00"/>
                </a:solidFill>
              </a:rPr>
              <a:t>вторая младшая группа.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Проблема проекта: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уделять 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жизни;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создавать воспитательное условие для детей , которое стало бы возможностью выработки единого стиля поведения и стратегии воспитания здорового образа жизни ребенка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91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932" y="127007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Цель проекта: </a:t>
            </a:r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повышать уровень знаний и обогащать опыт родителей о здоровом образе жизни через взаимоотношение  с воспитателями группы.</a:t>
            </a:r>
          </a:p>
          <a:p>
            <a:r>
              <a:rPr lang="ru-RU" sz="20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Задачи проекта:</a:t>
            </a:r>
            <a:endParaRPr lang="ru-RU" sz="2000" b="0" i="0" dirty="0" smtClean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-для детей:</a:t>
            </a:r>
            <a:endParaRPr lang="ru-RU" sz="2000" b="0" i="0" dirty="0" smtClean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1) укреплять и охранять здоровье детей;</a:t>
            </a: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2) формировать потребность в соблюдении навыков гигиены;</a:t>
            </a: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3) дать представление о ценности здоровья, формировать желание вести здоровый образ жизни;</a:t>
            </a: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4) дать представление о полезной и вредной пищи для здоровья человека.</a:t>
            </a:r>
            <a:endParaRPr lang="ru-RU" sz="2000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070" y="474345"/>
            <a:ext cx="76629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-Задачи  проекта для педагогов:</a:t>
            </a:r>
            <a:endParaRPr lang="ru-RU" b="0" i="0" dirty="0" smtClean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1) 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2) создать атмосферу общности интересов, эмоциональной </a:t>
            </a:r>
            <a:r>
              <a:rPr lang="ru-RU" sz="2000" b="0" i="0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взаимоподдержки</a:t>
            </a:r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в проблемы друг друга;</a:t>
            </a: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3) активизировать и обогащать воспитательные умения родителей, поддерживать их уверенность в собственных педагогических возможностях.</a:t>
            </a:r>
          </a:p>
          <a:p>
            <a:r>
              <a:rPr lang="ru-RU" sz="20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-для родителей:</a:t>
            </a:r>
            <a:endParaRPr lang="ru-RU" sz="2000" b="0" i="0" dirty="0" smtClean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1) дать представление родителям о значимости совместной двигательной деятельности с детьми, о полезной и вредной пищи, о соблюдении навыков  гигиены и т.д.;</a:t>
            </a: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2) способствовать созданию активной позиции родителей в совместной двигательной деятельности с детьми;</a:t>
            </a:r>
          </a:p>
          <a:p>
            <a:r>
              <a:rPr lang="ru-RU" sz="20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3) заинтересовать родителей укреплять здоровый образ жизни в </a:t>
            </a:r>
            <a:r>
              <a:rPr lang="ru-RU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семье.</a:t>
            </a:r>
            <a:endParaRPr lang="ru-RU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8942"/>
            <a:ext cx="8596668" cy="121061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Форма проведения проекта: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Девиз проекта: </a:t>
            </a:r>
            <a:r>
              <a:rPr lang="ru-RU" sz="2400" dirty="0">
                <a:solidFill>
                  <a:srgbClr val="FFFF00"/>
                </a:solidFill>
              </a:rPr>
              <a:t>«Здоровый образ жизни – это то, что обеспечивает здоровье и доставляет радость».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245" y="1429556"/>
            <a:ext cx="11629623" cy="5563672"/>
          </a:xfrm>
        </p:spPr>
        <p:txBody>
          <a:bodyPr>
            <a:noAutofit/>
          </a:bodyPr>
          <a:lstStyle/>
          <a:p>
            <a:r>
              <a:rPr lang="ru-RU" dirty="0"/>
              <a:t>Ежедневная профилактическая </a:t>
            </a:r>
            <a:r>
              <a:rPr lang="ru-RU" b="1" dirty="0" smtClean="0"/>
              <a:t>р</a:t>
            </a:r>
            <a:r>
              <a:rPr lang="ru-RU" dirty="0" smtClean="0"/>
              <a:t>абота</a:t>
            </a:r>
          </a:p>
          <a:p>
            <a:r>
              <a:rPr lang="ru-RU" dirty="0"/>
              <a:t>- Проф. Гимнастика (утренняя гимнастика, </a:t>
            </a:r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r>
              <a:rPr lang="ru-RU" dirty="0"/>
              <a:t>и т.д.)</a:t>
            </a:r>
          </a:p>
          <a:p>
            <a:r>
              <a:rPr lang="ru-RU" dirty="0"/>
              <a:t> - гимнастика пробуждения, массажные дорожки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Беседы:«Чтоб</a:t>
            </a:r>
            <a:r>
              <a:rPr lang="ru-RU" dirty="0" smtClean="0"/>
              <a:t> </a:t>
            </a:r>
            <a:r>
              <a:rPr lang="ru-RU" dirty="0"/>
              <a:t>здоровым быть всегда, нужно заниматься</a:t>
            </a:r>
            <a:r>
              <a:rPr lang="ru-RU" dirty="0" smtClean="0"/>
              <a:t>!»</a:t>
            </a:r>
          </a:p>
          <a:p>
            <a:r>
              <a:rPr lang="ru-RU" b="1" dirty="0" smtClean="0"/>
              <a:t>Беседа: «Витамины </a:t>
            </a:r>
            <a:r>
              <a:rPr lang="ru-RU" b="1" dirty="0"/>
              <a:t>я люблю – быть здоровым я хочу</a:t>
            </a:r>
            <a:r>
              <a:rPr lang="ru-RU" b="1" dirty="0" smtClean="0"/>
              <a:t>!»</a:t>
            </a:r>
            <a:r>
              <a:rPr lang="ru-RU" b="1" dirty="0"/>
              <a:t> «Беседа о здоровье и чистоте».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сюжетно-ролевые: «Больница», «Аптека</a:t>
            </a:r>
            <a:r>
              <a:rPr lang="ru-RU" dirty="0" smtClean="0"/>
              <a:t>»;</a:t>
            </a:r>
          </a:p>
          <a:p>
            <a:r>
              <a:rPr lang="ru-RU" dirty="0"/>
              <a:t> чтение худ. Литературы  К. Чуковский «</a:t>
            </a:r>
            <a:r>
              <a:rPr lang="ru-RU" dirty="0" err="1"/>
              <a:t>Федорино</a:t>
            </a:r>
            <a:r>
              <a:rPr lang="ru-RU" dirty="0"/>
              <a:t> горе</a:t>
            </a:r>
            <a:r>
              <a:rPr lang="ru-RU" dirty="0" smtClean="0"/>
              <a:t>»;</a:t>
            </a:r>
          </a:p>
          <a:p>
            <a:r>
              <a:rPr lang="ru-RU" dirty="0"/>
              <a:t>Заучивание пословиц, поговорок о здоровье; </a:t>
            </a:r>
            <a:r>
              <a:rPr lang="ru-RU" dirty="0" smtClean="0"/>
              <a:t>: </a:t>
            </a:r>
            <a:r>
              <a:rPr lang="ru-RU" dirty="0"/>
              <a:t>«Мяч в ворота», «Найди два одинаковых флажка» и т.д.;</a:t>
            </a:r>
          </a:p>
          <a:p>
            <a:r>
              <a:rPr lang="ru-RU" dirty="0"/>
              <a:t>- подвижные: «Мышеловка» и т.д</a:t>
            </a:r>
            <a:r>
              <a:rPr lang="ru-RU" dirty="0" smtClean="0"/>
              <a:t>.</a:t>
            </a:r>
          </a:p>
          <a:p>
            <a:r>
              <a:rPr lang="ru-RU" dirty="0"/>
              <a:t>Спортивное развлечение «</a:t>
            </a:r>
            <a:r>
              <a:rPr lang="ru-RU" dirty="0" err="1"/>
              <a:t>Неболейка</a:t>
            </a:r>
            <a:r>
              <a:rPr lang="ru-RU" dirty="0"/>
              <a:t>».</a:t>
            </a:r>
          </a:p>
          <a:p>
            <a:r>
              <a:rPr lang="ru-RU" dirty="0"/>
              <a:t>Итоговое </a:t>
            </a:r>
            <a:r>
              <a:rPr lang="ru-RU" dirty="0" smtClean="0"/>
              <a:t>мероприятие</a:t>
            </a:r>
            <a:r>
              <a:rPr lang="ru-RU" dirty="0"/>
              <a:t>-День открытых дверей для родителей «Эй, </a:t>
            </a:r>
            <a:r>
              <a:rPr lang="ru-RU" dirty="0" smtClean="0"/>
              <a:t>роди</a:t>
            </a:r>
          </a:p>
          <a:p>
            <a:pPr marL="0" indent="0">
              <a:buNone/>
            </a:pPr>
            <a:r>
              <a:rPr lang="ru-RU" dirty="0" err="1" smtClean="0"/>
              <a:t>тели</a:t>
            </a:r>
            <a:r>
              <a:rPr lang="ru-RU" dirty="0"/>
              <a:t>, ну-ка вставайте, на зарядку выбегайте</a:t>
            </a:r>
            <a:r>
              <a:rPr lang="ru-RU" dirty="0" smtClean="0"/>
              <a:t>!»; </a:t>
            </a:r>
          </a:p>
          <a:p>
            <a:pPr marL="0" indent="0">
              <a:buNone/>
            </a:pPr>
            <a:r>
              <a:rPr lang="ru-RU" dirty="0"/>
              <a:t>-Фотовыставка «Первые шаги ребенка к здоровью».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4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0904"/>
          </a:xfrm>
        </p:spPr>
        <p:txBody>
          <a:bodyPr/>
          <a:lstStyle/>
          <a:p>
            <a:r>
              <a:rPr lang="ru-RU" dirty="0" smtClean="0"/>
              <a:t>           ГИМНАСТИКА ПОСЛЕ СНА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0" y="1669774"/>
            <a:ext cx="7544157" cy="4744278"/>
          </a:xfrm>
        </p:spPr>
      </p:pic>
    </p:spTree>
    <p:extLst>
      <p:ext uri="{BB962C8B-B14F-4D97-AF65-F5344CB8AC3E}">
        <p14:creationId xmlns:p14="http://schemas.microsoft.com/office/powerpoint/2010/main" val="11503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</a:t>
            </a:r>
            <a:r>
              <a:rPr lang="ru-RU" b="1" dirty="0" err="1" smtClean="0"/>
              <a:t>Физминутка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8" y="1481071"/>
            <a:ext cx="7714445" cy="4997003"/>
          </a:xfrm>
        </p:spPr>
      </p:pic>
    </p:spTree>
    <p:extLst>
      <p:ext uri="{BB962C8B-B14F-4D97-AF65-F5344CB8AC3E}">
        <p14:creationId xmlns:p14="http://schemas.microsoft.com/office/powerpoint/2010/main" val="2689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281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Arial</vt:lpstr>
      <vt:lpstr>Arial</vt:lpstr>
      <vt:lpstr>Times New Roman</vt:lpstr>
      <vt:lpstr>Trebuchet MS</vt:lpstr>
      <vt:lpstr>Wingdings 3</vt:lpstr>
      <vt:lpstr>Грань</vt:lpstr>
      <vt:lpstr>Презентация Microsoft PowerPoint</vt:lpstr>
      <vt:lpstr>Презентация PowerPoint</vt:lpstr>
      <vt:lpstr>Презентация PowerPoint</vt:lpstr>
      <vt:lpstr>     В здоровом теле, здоровый дух!</vt:lpstr>
      <vt:lpstr>Презентация PowerPoint</vt:lpstr>
      <vt:lpstr>Презентация PowerPoint</vt:lpstr>
      <vt:lpstr>Презентация PowerPoint</vt:lpstr>
      <vt:lpstr>Форма проведения проекта: Девиз проекта: «Здоровый образ жизни – это то, что обеспечивает здоровье и доставляет радость». </vt:lpstr>
      <vt:lpstr>           ГИМНАСТИКА ПОСЛЕ СНА</vt:lpstr>
      <vt:lpstr>                          Физминутка</vt:lpstr>
      <vt:lpstr>ПОДВИЖНАЯ ИГРА «КОТ И МЫШИ»</vt:lpstr>
      <vt:lpstr>сюжетно-ролевая игра «Больница»,</vt:lpstr>
      <vt:lpstr> Подвижная игра « У медведя во   бору»</vt:lpstr>
      <vt:lpstr>Презентация PowerPoint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2015-11-23T23:01:19Z</dcterms:created>
  <dcterms:modified xsi:type="dcterms:W3CDTF">2015-11-24T03:18:10Z</dcterms:modified>
</cp:coreProperties>
</file>